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9"/>
  </p:notesMasterIdLst>
  <p:sldIdLst>
    <p:sldId id="261" r:id="rId2"/>
    <p:sldId id="264" r:id="rId3"/>
    <p:sldId id="275" r:id="rId4"/>
    <p:sldId id="273" r:id="rId5"/>
    <p:sldId id="260" r:id="rId6"/>
    <p:sldId id="271" r:id="rId7"/>
    <p:sldId id="262" r:id="rId8"/>
    <p:sldId id="265" r:id="rId9"/>
    <p:sldId id="266" r:id="rId10"/>
    <p:sldId id="263" r:id="rId11"/>
    <p:sldId id="267" r:id="rId12"/>
    <p:sldId id="268" r:id="rId13"/>
    <p:sldId id="269" r:id="rId14"/>
    <p:sldId id="270" r:id="rId15"/>
    <p:sldId id="259" r:id="rId16"/>
    <p:sldId id="256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4638" autoAdjust="0"/>
  </p:normalViewPr>
  <p:slideViewPr>
    <p:cSldViewPr>
      <p:cViewPr varScale="1">
        <p:scale>
          <a:sx n="77" d="100"/>
          <a:sy n="77" d="100"/>
        </p:scale>
        <p:origin x="114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BCAE7-D7CD-4DA1-9991-1A89D920AE8F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0BB77-E946-4E14-AF3C-E96BFA585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2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06F0-73EA-4FEA-879D-0EE5A814A68E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5003-A318-492E-8661-EEECB184B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1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06F0-73EA-4FEA-879D-0EE5A814A68E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5003-A318-492E-8661-EEECB184B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8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06F0-73EA-4FEA-879D-0EE5A814A68E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5003-A318-492E-8661-EEECB184B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8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06F0-73EA-4FEA-879D-0EE5A814A68E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5003-A318-492E-8661-EEECB184B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5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06F0-73EA-4FEA-879D-0EE5A814A68E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5003-A318-492E-8661-EEECB184B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4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06F0-73EA-4FEA-879D-0EE5A814A68E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5003-A318-492E-8661-EEECB184B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1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06F0-73EA-4FEA-879D-0EE5A814A68E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5003-A318-492E-8661-EEECB184B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4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06F0-73EA-4FEA-879D-0EE5A814A68E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5003-A318-492E-8661-EEECB184B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9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06F0-73EA-4FEA-879D-0EE5A814A68E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5003-A318-492E-8661-EEECB184B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06F0-73EA-4FEA-879D-0EE5A814A68E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5003-A318-492E-8661-EEECB184B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9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06F0-73EA-4FEA-879D-0EE5A814A68E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5003-A318-492E-8661-EEECB184B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0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F06F0-73EA-4FEA-879D-0EE5A814A68E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65003-A318-492E-8661-EEECB184B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76672"/>
            <a:ext cx="748883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8848" y="376892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И.Левитан</a:t>
            </a:r>
            <a:r>
              <a:rPr lang="ru-RU" sz="2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«Март»</a:t>
            </a:r>
            <a:endParaRPr lang="ru-RU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786" y="900112"/>
            <a:ext cx="7328669" cy="56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57392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4869160"/>
            <a:ext cx="8748464" cy="1800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err="1" smtClean="0">
                <a:solidFill>
                  <a:schemeClr val="tx1"/>
                </a:solidFill>
              </a:rPr>
              <a:t>Вмартекурицаизлужицынапь</a:t>
            </a:r>
            <a:r>
              <a:rPr lang="ru-RU" sz="4400" b="1" dirty="0" err="1">
                <a:solidFill>
                  <a:schemeClr val="tx1"/>
                </a:solidFill>
              </a:rPr>
              <a:t>ё</a:t>
            </a:r>
            <a:r>
              <a:rPr lang="ru-RU" sz="4400" b="1" dirty="0" err="1" smtClean="0">
                <a:solidFill>
                  <a:schemeClr val="tx1"/>
                </a:solidFill>
              </a:rPr>
              <a:t>тся</a:t>
            </a:r>
            <a:r>
              <a:rPr lang="ru-RU" sz="4400" b="1" dirty="0">
                <a:solidFill>
                  <a:schemeClr val="tx1"/>
                </a:solidFill>
              </a:rPr>
              <a:t>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К\Desktop\кур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24690"/>
            <a:ext cx="7272808" cy="433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796" cy="6957392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7624" y="4869160"/>
            <a:ext cx="7272808" cy="1800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u="sng" dirty="0" smtClean="0">
                <a:solidFill>
                  <a:schemeClr val="tx1"/>
                </a:solidFill>
              </a:rPr>
              <a:t>В </a:t>
            </a:r>
            <a:r>
              <a:rPr lang="ru-RU" sz="4400" b="1" u="sng" dirty="0">
                <a:solidFill>
                  <a:schemeClr val="tx1"/>
                </a:solidFill>
              </a:rPr>
              <a:t>м</a:t>
            </a:r>
            <a:r>
              <a:rPr lang="ru-RU" sz="4400" b="1" dirty="0">
                <a:solidFill>
                  <a:schemeClr val="tx1"/>
                </a:solidFill>
              </a:rPr>
              <a:t>арт</a:t>
            </a:r>
            <a:r>
              <a:rPr lang="ru-RU" sz="4400" b="1" u="sng" dirty="0">
                <a:solidFill>
                  <a:schemeClr val="tx1"/>
                </a:solidFill>
              </a:rPr>
              <a:t>е</a:t>
            </a:r>
            <a:r>
              <a:rPr lang="ru-RU" sz="4400" b="1" dirty="0">
                <a:solidFill>
                  <a:schemeClr val="tx1"/>
                </a:solidFill>
              </a:rPr>
              <a:t> кур</a:t>
            </a:r>
            <a:r>
              <a:rPr lang="ru-RU" sz="4400" b="1" u="sng" dirty="0">
                <a:solidFill>
                  <a:schemeClr val="tx1"/>
                </a:solidFill>
              </a:rPr>
              <a:t>и</a:t>
            </a:r>
            <a:r>
              <a:rPr lang="ru-RU" sz="4400" b="1" dirty="0">
                <a:solidFill>
                  <a:schemeClr val="tx1"/>
                </a:solidFill>
              </a:rPr>
              <a:t>ца </a:t>
            </a:r>
            <a:r>
              <a:rPr lang="ru-RU" sz="4400" b="1" u="sng" dirty="0" smtClean="0">
                <a:solidFill>
                  <a:schemeClr val="tx1"/>
                </a:solidFill>
              </a:rPr>
              <a:t>из л</a:t>
            </a:r>
            <a:r>
              <a:rPr lang="ru-RU" sz="4400" b="1" dirty="0" smtClean="0">
                <a:solidFill>
                  <a:schemeClr val="tx1"/>
                </a:solidFill>
              </a:rPr>
              <a:t>уж</a:t>
            </a:r>
            <a:r>
              <a:rPr lang="ru-RU" sz="4400" b="1" u="sng" dirty="0" smtClean="0">
                <a:solidFill>
                  <a:schemeClr val="tx1"/>
                </a:solidFill>
              </a:rPr>
              <a:t>и</a:t>
            </a:r>
            <a:r>
              <a:rPr lang="ru-RU" sz="4400" b="1" dirty="0" smtClean="0">
                <a:solidFill>
                  <a:schemeClr val="tx1"/>
                </a:solidFill>
              </a:rPr>
              <a:t>цы </a:t>
            </a:r>
            <a:r>
              <a:rPr lang="ru-RU" sz="4400" b="1" u="sng" dirty="0" smtClean="0">
                <a:solidFill>
                  <a:schemeClr val="tx1"/>
                </a:solidFill>
              </a:rPr>
              <a:t>на</a:t>
            </a:r>
            <a:r>
              <a:rPr lang="ru-RU" sz="4400" b="1" dirty="0" smtClean="0">
                <a:solidFill>
                  <a:schemeClr val="tx1"/>
                </a:solidFill>
              </a:rPr>
              <a:t>п</a:t>
            </a:r>
            <a:r>
              <a:rPr lang="ru-RU" sz="4400" b="1" u="sng" dirty="0" smtClean="0">
                <a:solidFill>
                  <a:schemeClr val="tx1"/>
                </a:solidFill>
              </a:rPr>
              <a:t>ь</a:t>
            </a:r>
            <a:r>
              <a:rPr lang="ru-RU" sz="4400" b="1" dirty="0">
                <a:solidFill>
                  <a:schemeClr val="tx1"/>
                </a:solidFill>
              </a:rPr>
              <a:t>ё</a:t>
            </a:r>
            <a:r>
              <a:rPr lang="ru-RU" sz="4400" b="1" dirty="0" smtClean="0">
                <a:solidFill>
                  <a:schemeClr val="tx1"/>
                </a:solidFill>
              </a:rPr>
              <a:t>тс</a:t>
            </a:r>
            <a:r>
              <a:rPr lang="ru-RU" sz="4400" b="1" u="sng" dirty="0" smtClean="0">
                <a:solidFill>
                  <a:schemeClr val="tx1"/>
                </a:solidFill>
              </a:rPr>
              <a:t>я</a:t>
            </a:r>
            <a:r>
              <a:rPr lang="ru-RU" sz="4400" b="1" u="sng" dirty="0">
                <a:solidFill>
                  <a:schemeClr val="tx1"/>
                </a:solidFill>
              </a:rPr>
              <a:t>.</a:t>
            </a:r>
            <a:endParaRPr lang="ru-RU" sz="4400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К\Desktop\кур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24690"/>
            <a:ext cx="7272808" cy="433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957392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957392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7624" y="4869160"/>
            <a:ext cx="7272808" cy="1800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u="sng" dirty="0" smtClean="0">
                <a:solidFill>
                  <a:schemeClr val="tx1"/>
                </a:solidFill>
              </a:rPr>
              <a:t>В </a:t>
            </a:r>
            <a:r>
              <a:rPr lang="ru-RU" sz="4400" b="1" u="sng" dirty="0">
                <a:solidFill>
                  <a:schemeClr val="tx1"/>
                </a:solidFill>
              </a:rPr>
              <a:t>м</a:t>
            </a:r>
            <a:r>
              <a:rPr lang="ru-RU" sz="4400" b="1" dirty="0">
                <a:solidFill>
                  <a:schemeClr val="tx1"/>
                </a:solidFill>
              </a:rPr>
              <a:t>арт</a:t>
            </a:r>
            <a:r>
              <a:rPr lang="ru-RU" sz="4400" b="1" u="sng" dirty="0">
                <a:solidFill>
                  <a:schemeClr val="tx1"/>
                </a:solidFill>
              </a:rPr>
              <a:t>е</a:t>
            </a:r>
            <a:r>
              <a:rPr lang="ru-RU" sz="4400" b="1" dirty="0">
                <a:solidFill>
                  <a:schemeClr val="tx1"/>
                </a:solidFill>
              </a:rPr>
              <a:t> кур</a:t>
            </a:r>
            <a:r>
              <a:rPr lang="ru-RU" sz="4400" b="1" u="sng" dirty="0">
                <a:solidFill>
                  <a:schemeClr val="tx1"/>
                </a:solidFill>
              </a:rPr>
              <a:t>и</a:t>
            </a:r>
            <a:r>
              <a:rPr lang="ru-RU" sz="4400" b="1" dirty="0">
                <a:solidFill>
                  <a:schemeClr val="tx1"/>
                </a:solidFill>
              </a:rPr>
              <a:t>ца </a:t>
            </a:r>
            <a:r>
              <a:rPr lang="ru-RU" sz="4400" b="1" u="sng" dirty="0" smtClean="0">
                <a:solidFill>
                  <a:schemeClr val="tx1"/>
                </a:solidFill>
              </a:rPr>
              <a:t>из л</a:t>
            </a:r>
            <a:r>
              <a:rPr lang="ru-RU" sz="4400" b="1" dirty="0" smtClean="0">
                <a:solidFill>
                  <a:schemeClr val="tx1"/>
                </a:solidFill>
              </a:rPr>
              <a:t>уж</a:t>
            </a:r>
            <a:r>
              <a:rPr lang="ru-RU" sz="4400" b="1" u="sng" dirty="0" smtClean="0">
                <a:solidFill>
                  <a:schemeClr val="tx1"/>
                </a:solidFill>
              </a:rPr>
              <a:t>и</a:t>
            </a:r>
            <a:r>
              <a:rPr lang="ru-RU" sz="4400" b="1" dirty="0" smtClean="0">
                <a:solidFill>
                  <a:schemeClr val="tx1"/>
                </a:solidFill>
              </a:rPr>
              <a:t>цы </a:t>
            </a:r>
            <a:r>
              <a:rPr lang="ru-RU" sz="4400" b="1" u="sng" dirty="0" smtClean="0">
                <a:solidFill>
                  <a:schemeClr val="tx1"/>
                </a:solidFill>
              </a:rPr>
              <a:t>на</a:t>
            </a:r>
            <a:r>
              <a:rPr lang="ru-RU" sz="4400" b="1" dirty="0" smtClean="0">
                <a:solidFill>
                  <a:schemeClr val="tx1"/>
                </a:solidFill>
              </a:rPr>
              <a:t>п</a:t>
            </a:r>
            <a:r>
              <a:rPr lang="ru-RU" sz="4400" b="1" u="sng" dirty="0" smtClean="0">
                <a:solidFill>
                  <a:schemeClr val="tx1"/>
                </a:solidFill>
              </a:rPr>
              <a:t>ь</a:t>
            </a:r>
            <a:r>
              <a:rPr lang="ru-RU" sz="4400" b="1" dirty="0">
                <a:solidFill>
                  <a:schemeClr val="tx1"/>
                </a:solidFill>
              </a:rPr>
              <a:t>ё</a:t>
            </a:r>
            <a:r>
              <a:rPr lang="ru-RU" sz="4400" b="1" dirty="0" smtClean="0">
                <a:solidFill>
                  <a:schemeClr val="tx1"/>
                </a:solidFill>
              </a:rPr>
              <a:t>тс</a:t>
            </a:r>
            <a:r>
              <a:rPr lang="ru-RU" sz="4400" b="1" u="sng" dirty="0" smtClean="0">
                <a:solidFill>
                  <a:schemeClr val="tx1"/>
                </a:solidFill>
              </a:rPr>
              <a:t>я.</a:t>
            </a:r>
            <a:endParaRPr lang="ru-RU" sz="4400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К\Desktop\кур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24690"/>
            <a:ext cx="7272808" cy="433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376892"/>
            <a:ext cx="563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И.Левитан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Весна.Большая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вода»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Picture 5" descr="http://vsesochineniya.ru/wp-content/uploads/2016/03/kartina-levitana-vesna-bolshaya-vod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900112"/>
            <a:ext cx="7330568" cy="56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39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900112"/>
            <a:ext cx="7344816" cy="5625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9536" y="376892"/>
            <a:ext cx="5329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И.Левитан</a:t>
            </a:r>
            <a:r>
              <a:rPr lang="ru-RU" sz="2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«Цветущие яблони»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26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57392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спасиб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0234"/>
            <a:ext cx="9252520" cy="68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3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2177" y="390926"/>
            <a:ext cx="4042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Что это?</a:t>
            </a:r>
            <a:endParaRPr lang="ru-RU" sz="4800" b="1" dirty="0"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18781" y="181967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за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48076" y="273407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от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27001" y="4170885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во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096" y="530120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у</a:t>
            </a:r>
            <a:endParaRPr lang="ru-RU" sz="4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5936" y="358309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8" y="1502027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98577" y="3256485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41377" y="4844008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05249" y="5432667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до</a:t>
            </a:r>
            <a:endParaRPr lang="ru-RU" sz="4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10669" y="1489347"/>
            <a:ext cx="121795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про</a:t>
            </a:r>
            <a:endParaRPr lang="ru-RU" sz="4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87610" y="3769277"/>
            <a:ext cx="112652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под</a:t>
            </a:r>
            <a:endParaRPr lang="ru-RU" sz="4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12977" y="5301208"/>
            <a:ext cx="1224135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над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79912" y="1959227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</a:t>
            </a:r>
            <a:endParaRPr lang="ru-RU" sz="4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96127" y="1819672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за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25422" y="2734072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от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04347" y="4170885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13442" y="5301208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73282" y="3583094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82595" y="5432667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88015" y="1489347"/>
            <a:ext cx="1217959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64956" y="3769277"/>
            <a:ext cx="1126521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под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57258" y="1959227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6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307" y="1502027"/>
            <a:ext cx="2045744" cy="205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8102" y="1502027"/>
            <a:ext cx="1603375" cy="1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186" y="3583094"/>
            <a:ext cx="2196314" cy="221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377" y="2750214"/>
            <a:ext cx="1859763" cy="18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6656" y="1178895"/>
            <a:ext cx="2174484" cy="21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20" y="2894245"/>
            <a:ext cx="2277442" cy="229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002" y="683968"/>
            <a:ext cx="2534208" cy="25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982" y="3115721"/>
            <a:ext cx="2159094" cy="21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3588" y="2425530"/>
            <a:ext cx="1603375" cy="1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865" y="4251325"/>
            <a:ext cx="2113424" cy="21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0172" y="4806315"/>
            <a:ext cx="1961828" cy="197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575" y="4688318"/>
            <a:ext cx="2277442" cy="229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854" y="5085285"/>
            <a:ext cx="1835764" cy="18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598" y="-169479"/>
            <a:ext cx="2174484" cy="21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933" y="3191158"/>
            <a:ext cx="2174484" cy="21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504" y="215269"/>
            <a:ext cx="2174484" cy="21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9931" y="84656"/>
            <a:ext cx="2174484" cy="21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148" y="-143537"/>
            <a:ext cx="2174484" cy="21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66" y="1655975"/>
            <a:ext cx="2174484" cy="21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8" y="4828360"/>
            <a:ext cx="2174484" cy="21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C:\Users\КуксоваНВ\Desktop\0_10ffe0_af63a67f_ori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4305" y="-188417"/>
            <a:ext cx="2174484" cy="21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2177" y="390926"/>
            <a:ext cx="4042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Что это?</a:t>
            </a:r>
            <a:endParaRPr lang="ru-RU" sz="4800" b="1" dirty="0"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18781" y="181967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за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48076" y="273407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от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27001" y="4170885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во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096" y="530120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у</a:t>
            </a:r>
            <a:endParaRPr lang="ru-RU" sz="4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5936" y="358309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8" y="1502027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98577" y="3256485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41377" y="4844008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05249" y="5432667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до</a:t>
            </a:r>
            <a:endParaRPr lang="ru-RU" sz="4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10669" y="1489347"/>
            <a:ext cx="121795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про</a:t>
            </a:r>
            <a:endParaRPr lang="ru-RU" sz="4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87610" y="3769277"/>
            <a:ext cx="112652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под</a:t>
            </a:r>
            <a:endParaRPr lang="ru-RU" sz="4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12977" y="5301208"/>
            <a:ext cx="1224135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над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79912" y="1959227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</a:t>
            </a:r>
            <a:endParaRPr lang="ru-RU" sz="4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96127" y="1819672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за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25422" y="2734072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от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04347" y="4170885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13442" y="5301208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73282" y="3583094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82595" y="5432667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88015" y="1489347"/>
            <a:ext cx="1217959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64956" y="3769277"/>
            <a:ext cx="1126521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под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57258" y="1959227"/>
            <a:ext cx="914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4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957392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75656" y="1412776"/>
            <a:ext cx="6552728" cy="13872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chemeClr val="tx1"/>
                </a:solidFill>
              </a:rPr>
              <a:t>Тема</a:t>
            </a:r>
            <a:r>
              <a:rPr lang="ru-RU" sz="3200" b="1" dirty="0" smtClean="0">
                <a:solidFill>
                  <a:schemeClr val="tx1"/>
                </a:solidFill>
              </a:rPr>
              <a:t>: «Различение приставок и предлогов»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6" y="3933056"/>
            <a:ext cx="6552728" cy="172819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</a:rPr>
              <a:t>Цель: </a:t>
            </a:r>
            <a:r>
              <a:rPr lang="ru-RU" sz="2800" b="1" dirty="0" smtClean="0">
                <a:solidFill>
                  <a:schemeClr val="tx1"/>
                </a:solidFill>
              </a:rPr>
              <a:t>научиться различать приставки и предлоги , правильно их писать и употреблять в речи.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244766"/>
            <a:ext cx="4392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Заполните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таблицу</a:t>
            </a:r>
            <a:endParaRPr lang="ru-RU" sz="3600" b="1" dirty="0"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9632" y="1988840"/>
            <a:ext cx="2592288" cy="7200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Это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9632" y="3043932"/>
            <a:ext cx="2592288" cy="7200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Служит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9632" y="4221088"/>
            <a:ext cx="2592288" cy="7200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Пишется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59632" y="5373216"/>
            <a:ext cx="2592288" cy="7200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Вставить вопрос или слово</a:t>
            </a:r>
            <a:endParaRPr lang="ru-RU" sz="2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40167" y="980728"/>
            <a:ext cx="194400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Приставка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72200" y="980728"/>
            <a:ext cx="194400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Предлог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33517" y="1988840"/>
            <a:ext cx="194400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ч</a:t>
            </a:r>
            <a:r>
              <a:rPr lang="ru-RU" sz="2000" b="1" dirty="0" smtClean="0"/>
              <a:t>асть слова</a:t>
            </a:r>
            <a:endParaRPr lang="ru-RU" sz="20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33517" y="3043932"/>
            <a:ext cx="1944001" cy="81711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для образования новых слов</a:t>
            </a:r>
            <a:endParaRPr lang="ru-RU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39952" y="4221088"/>
            <a:ext cx="194400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слитно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39952" y="5373216"/>
            <a:ext cx="1944001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нельзя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72200" y="1986652"/>
            <a:ext cx="194400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ч</a:t>
            </a:r>
            <a:r>
              <a:rPr lang="ru-RU" sz="2000" b="1" dirty="0" smtClean="0"/>
              <a:t>асть речи</a:t>
            </a:r>
            <a:endParaRPr lang="ru-RU" sz="2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72200" y="3041744"/>
            <a:ext cx="1950436" cy="8193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для связи слов в предложении</a:t>
            </a:r>
            <a:endParaRPr lang="ru-RU" sz="20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78635" y="4218900"/>
            <a:ext cx="194400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раздельно</a:t>
            </a:r>
            <a:endParaRPr lang="ru-RU" sz="20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378635" y="5371028"/>
            <a:ext cx="194400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можно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769755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57392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93420" y="519209"/>
            <a:ext cx="2232248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предлоги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00716" y="519209"/>
            <a:ext cx="2210544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приставки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1772816"/>
            <a:ext cx="2880320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     у       к     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1794520"/>
            <a:ext cx="309634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</a:rPr>
              <a:t>      у    с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3068960"/>
            <a:ext cx="288032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ru-RU" sz="2800" b="1" dirty="0">
                <a:solidFill>
                  <a:schemeClr val="tx1"/>
                </a:solidFill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</a:rPr>
              <a:t>  об  от  до  под  по  около  про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3068960"/>
            <a:ext cx="309634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  об  от  до  под  по  про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4293096"/>
            <a:ext cx="288032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   на   над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5564088"/>
            <a:ext cx="288032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из   без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4293096"/>
            <a:ext cx="309634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</a:t>
            </a:r>
            <a:r>
              <a:rPr lang="ru-RU" sz="2800" b="1" dirty="0" smtClean="0">
                <a:solidFill>
                  <a:schemeClr val="tx1"/>
                </a:solidFill>
              </a:rPr>
              <a:t>а  на   над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6" y="5531229"/>
            <a:ext cx="3096344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из   без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7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2336" y="404664"/>
            <a:ext cx="6390064" cy="11521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Как определить предлог это или приставка?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1700808"/>
            <a:ext cx="357731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Рассуждай так: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21930" y="2605528"/>
            <a:ext cx="3543205" cy="634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определяю часть речи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3565901"/>
            <a:ext cx="3096344" cy="9325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Если это глагол, то пишу слитно. Это приставка.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 глагола нет предлога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76480" y="3565902"/>
            <a:ext cx="3649320" cy="9325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Если это не глагол, то пробую вставить  дополнительное слово или вопрос.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7824" y="4653136"/>
            <a:ext cx="3613316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Если можно вставить слово или вопрос,  пишу раздельно. Это предлог.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5699392"/>
            <a:ext cx="3577312" cy="8979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Если нельзя вставить слово или вопрос – это приставка. Пишу слитно.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788024" y="141277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776480" y="234888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9" idx="2"/>
            <a:endCxn id="10" idx="0"/>
          </p:cNvCxnSpPr>
          <p:nvPr/>
        </p:nvCxnSpPr>
        <p:spPr>
          <a:xfrm flipH="1">
            <a:off x="2735796" y="3239640"/>
            <a:ext cx="2057737" cy="326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9" idx="2"/>
          </p:cNvCxnSpPr>
          <p:nvPr/>
        </p:nvCxnSpPr>
        <p:spPr>
          <a:xfrm>
            <a:off x="4793533" y="3239640"/>
            <a:ext cx="1558122" cy="294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4572000" y="4498433"/>
            <a:ext cx="2160240" cy="15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732240" y="4498433"/>
            <a:ext cx="864096" cy="1200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27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324254" y="4763926"/>
            <a:ext cx="261152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/>
                <a:ea typeface="Times New Roman"/>
              </a:rPr>
              <a:t>(по)дороге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41405" y="3021496"/>
            <a:ext cx="266429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/>
                <a:ea typeface="Times New Roman"/>
              </a:rPr>
              <a:t>(до)ехал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54219" y="1172569"/>
            <a:ext cx="2410452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</a:rPr>
              <a:t>(с)летел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4200" y="1221904"/>
            <a:ext cx="2272021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</a:rPr>
              <a:t>(с)дерева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2467" y="5533401"/>
            <a:ext cx="2592288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</a:rPr>
              <a:t>(по)бежал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98346" y="3429000"/>
            <a:ext cx="253265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/>
                <a:ea typeface="Times New Roman"/>
              </a:rPr>
              <a:t>(до)леса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24501" y="4777432"/>
            <a:ext cx="261152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</a:rPr>
              <a:t>(по)дороге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41652" y="3035002"/>
            <a:ext cx="266429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</a:rPr>
              <a:t>(до)ехал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98593" y="3442506"/>
            <a:ext cx="253265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</a:rPr>
              <a:t>(до)леса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К\Desktop\фон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6374" y="376892"/>
            <a:ext cx="4051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40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   </a:t>
            </a:r>
            <a:r>
              <a:rPr lang="ru-RU" sz="4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Проверим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3235" y="4914661"/>
            <a:ext cx="2592288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по  дороге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49485" y="3271483"/>
            <a:ext cx="2592288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до  леса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49485" y="1579604"/>
            <a:ext cx="2592288" cy="102473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  дерева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65109" y="4897741"/>
            <a:ext cx="2232248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побежал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76859" y="1647651"/>
            <a:ext cx="2232248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слетел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6859" y="3198820"/>
            <a:ext cx="2232248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доехал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263</Words>
  <Application>Microsoft Office PowerPoint</Application>
  <PresentationFormat>Экран (4:3)</PresentationFormat>
  <Paragraphs>103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Светлана Юрьевна Белянчева</cp:lastModifiedBy>
  <cp:revision>45</cp:revision>
  <dcterms:created xsi:type="dcterms:W3CDTF">2018-03-11T14:19:36Z</dcterms:created>
  <dcterms:modified xsi:type="dcterms:W3CDTF">2019-07-01T13:46:49Z</dcterms:modified>
</cp:coreProperties>
</file>