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4" r:id="rId4"/>
    <p:sldId id="275" r:id="rId5"/>
    <p:sldId id="257" r:id="rId6"/>
    <p:sldId id="276" r:id="rId7"/>
    <p:sldId id="277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069B5-A735-4650-8EF5-0A5DCC1B68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091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C0253-4626-4863-8723-B07FE28EF4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324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BD7B9-F31B-42DC-B6E9-FE0A7DF348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432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56DB9-2305-404E-962C-27CBF8ADD4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687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B0949-84BD-465C-A65B-1539140811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77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C0CF-9CA6-4A92-8989-CD7CD65C29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015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EF068-4183-4D0B-BDCA-E9E65A6CB1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80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6A4E-0CD7-47B4-AE71-974AD48924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04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1497E-5D5B-4E81-AB58-072CE519EA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793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F0AAE-A3B1-4982-9176-6F6A95BE3E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42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2507F-3C78-4960-B0E4-4601F7DB0D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358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FF8235-A043-4E9D-A004-66DF3DFA8E4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69;&#1090;&#1086;%20&#1103;&#1074;&#1083;&#1077;&#1085;&#1080;&#1077;%20&#1085;&#1072;&#1079;&#1099;&#1074;&#1072;&#1102;&#1090;%20&#1090;&#1072;&#1085;&#1094;&#1077;&#1084;%20&#1089;&#1082;&#1074;&#1086;&#1088;&#1094;&#1086;&#1074;,%20&#1087;&#1086;-&#1072;&#1085;&#1075;&#1083;&#1080;&#1081;&#1089;&#1082;&#1080;%20&#8211;%20murmuration%20(&#1084;&#1091;&#1088;&#1084;&#1091;&#1088;&#1072;&#1094;&#1080;&#1103;).mp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lex\&#1056;&#1072;&#1073;&#1086;&#1095;&#1080;&#1081;%20&#1089;&#1090;&#1086;&#1083;\&#1056;&#1071;&#1041;&#1048;&#1053;&#1050;&#1040;\2017-2018\&#1054;&#1058;&#1050;&#1056;&#1067;&#1058;&#1067;&#1045;%20&#1052;&#1045;&#1056;&#1054;&#1055;&#1056;&#1048;&#1071;&#1058;&#1048;&#1071;%20&#1044;&#1054;&#1050;&#1051;&#1040;&#1044;&#1067;\&#1044;&#1057;%20&#1072;&#1091;&#1082;&#1094;&#1080;&#1086;&#1085;%20&#1087;&#1077;&#1076;&#1072;&#1075;&#1086;&#1075;&#1080;&#1095;&#1077;&#1089;&#1082;&#1080;&#1093;%20&#1080;&#1076;&#1077;&#1081;\&#1069;&#1090;&#1086;-&#1103;&#1074;&#1083;&#1077;&#1085;&#1080;&#1077;-&#1085;&#1072;&#1079;&#1099;&#1074;&#1072;&#1102;&#1090;-&#1090;&#1072;&#1085;&#1094;&#1077;&#1084;-&#1089;&#1082;&#1074;&#1086;&#1088;&#1094;&#1086;&#1074;_-&#1087;&#1086;-&#1072;&#1085;&#1075;&#1083;&#1080;&#1081;&#1089;&#1082;&#1080;-&#8211;-murmuration-_&#1084;&#1091;&#1088;&#1084;&#1091;&#1088;&#1072;&#1094;&#1080;&#1103;_.avi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5" r="51167" b="38675"/>
          <a:stretch>
            <a:fillRect/>
          </a:stretch>
        </p:blipFill>
        <p:spPr bwMode="auto">
          <a:xfrm>
            <a:off x="2514600" y="304800"/>
            <a:ext cx="46482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157788"/>
            <a:ext cx="1223962" cy="1008062"/>
          </a:xfrm>
          <a:prstGeom prst="actionButtonForwardNex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картинки с надписью молодец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5" r="51167" b="38675"/>
          <a:stretch>
            <a:fillRect/>
          </a:stretch>
        </p:blipFill>
        <p:spPr bwMode="auto">
          <a:xfrm>
            <a:off x="2514600" y="304800"/>
            <a:ext cx="46482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5" r="78456" b="38675"/>
          <a:stretch>
            <a:fillRect/>
          </a:stretch>
        </p:blipFill>
        <p:spPr bwMode="auto">
          <a:xfrm>
            <a:off x="457200" y="4814888"/>
            <a:ext cx="17526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7" t="34125" r="51167" b="38675"/>
          <a:stretch>
            <a:fillRect/>
          </a:stretch>
        </p:blipFill>
        <p:spPr bwMode="auto">
          <a:xfrm>
            <a:off x="6400800" y="4876800"/>
            <a:ext cx="2209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5" r="51167" b="38675"/>
          <a:stretch>
            <a:fillRect/>
          </a:stretch>
        </p:blipFill>
        <p:spPr bwMode="auto">
          <a:xfrm>
            <a:off x="2514600" y="304800"/>
            <a:ext cx="46482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5" r="78456" b="38675"/>
          <a:stretch>
            <a:fillRect/>
          </a:stretch>
        </p:blipFill>
        <p:spPr bwMode="auto">
          <a:xfrm>
            <a:off x="457200" y="4814888"/>
            <a:ext cx="17526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7" t="34125" r="51167" b="38675"/>
          <a:stretch>
            <a:fillRect/>
          </a:stretch>
        </p:blipFill>
        <p:spPr bwMode="auto">
          <a:xfrm>
            <a:off x="6400800" y="4876800"/>
            <a:ext cx="2209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5800" y="3657600"/>
            <a:ext cx="1684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>
                <a:solidFill>
                  <a:schemeClr val="accent2"/>
                </a:solidFill>
              </a:rPr>
              <a:t>СК в О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477000" y="3657600"/>
            <a:ext cx="1381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>
                <a:solidFill>
                  <a:schemeClr val="accent2"/>
                </a:solidFill>
              </a:rPr>
              <a:t>  РЕЦ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5" r="51167" b="38675"/>
          <a:stretch>
            <a:fillRect/>
          </a:stretch>
        </p:blipFill>
        <p:spPr bwMode="auto">
          <a:xfrm>
            <a:off x="2514600" y="304800"/>
            <a:ext cx="46482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5" r="78456" b="38675"/>
          <a:stretch>
            <a:fillRect/>
          </a:stretch>
        </p:blipFill>
        <p:spPr bwMode="auto">
          <a:xfrm>
            <a:off x="457200" y="4814888"/>
            <a:ext cx="17526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7" t="34125" r="51167" b="38675"/>
          <a:stretch>
            <a:fillRect/>
          </a:stretch>
        </p:blipFill>
        <p:spPr bwMode="auto">
          <a:xfrm>
            <a:off x="6400800" y="4876800"/>
            <a:ext cx="2209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048000" y="3657600"/>
            <a:ext cx="147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>
                <a:solidFill>
                  <a:schemeClr val="accent2"/>
                </a:solidFill>
              </a:rPr>
              <a:t>СКВО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114800" y="3657600"/>
            <a:ext cx="1381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>
                <a:solidFill>
                  <a:schemeClr val="accent2"/>
                </a:solidFill>
              </a:rPr>
              <a:t>  РЕЦ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6149" name="Picture 5" descr="Картинки по запросу ребус сквор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7653" name="AutoShape 5" descr="image?id=803984927003&amp;t=3&amp;plc=WEB&amp;ts=00&amp;tkn=*a22G2uBcm7jmeiOfFRHFYgg02rk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61913"/>
            <a:ext cx="9753600" cy="698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4200" y="5562600"/>
            <a:ext cx="2438400" cy="129540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8800" b="1">
                <a:solidFill>
                  <a:schemeClr val="accent2"/>
                </a:solidFill>
              </a:rPr>
              <a:t>Ц         </a:t>
            </a:r>
            <a:r>
              <a:rPr lang="en-US" altLang="ru-RU" sz="8800" b="1" u="sng">
                <a:solidFill>
                  <a:schemeClr val="accent2"/>
                </a:solidFill>
              </a:rPr>
              <a:t>C</a:t>
            </a:r>
            <a:endParaRPr lang="ru-RU" altLang="ru-RU" sz="8800" b="1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ru-RU" altLang="ru-RU" sz="8800" b="1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8800" b="1">
                <a:solidFill>
                  <a:schemeClr val="accent2"/>
                </a:solidFill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hlinkClick r:id="rId3" action="ppaction://hlinkfile"/>
              </a:rPr>
              <a:t>Танец скворцов</a:t>
            </a:r>
            <a:endParaRPr lang="ru-RU" altLang="ru-RU"/>
          </a:p>
        </p:txBody>
      </p:sp>
      <p:pic>
        <p:nvPicPr>
          <p:cNvPr id="16388" name="Это-явление-называют-танцем-скворцов_-по-английски-–-murmuration-_мурмурация_.avi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275" y="1600200"/>
            <a:ext cx="8045450" cy="4525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3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88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и по запросу картинки с надписью молодец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9718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000" y="6172200"/>
            <a:ext cx="1981200" cy="3810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13</Words>
  <Application>Microsoft Office PowerPoint</Application>
  <PresentationFormat>Экран (4:3)</PresentationFormat>
  <Paragraphs>8</Paragraphs>
  <Slides>10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Танец скворцов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Светлана Юрьевна Белянчева</dc:creator>
  <cp:lastModifiedBy>Светлана Юрьевна Белянчева</cp:lastModifiedBy>
  <cp:revision>10</cp:revision>
  <cp:lastPrinted>1601-01-01T00:00:00Z</cp:lastPrinted>
  <dcterms:created xsi:type="dcterms:W3CDTF">1601-01-01T00:00:00Z</dcterms:created>
  <dcterms:modified xsi:type="dcterms:W3CDTF">2019-07-02T08:56:02Z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