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73" r:id="rId18"/>
    <p:sldId id="274" r:id="rId19"/>
    <p:sldId id="275" r:id="rId20"/>
    <p:sldId id="276" r:id="rId21"/>
    <p:sldId id="272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EDB8C7A90B0F5BD0DD7B0F26E822D84F2BA2EE2C98C5C3F629D99720EE3DF2D83B07ED6816769645yC46M" TargetMode="External"/><Relationship Id="rId2" Type="http://schemas.openxmlformats.org/officeDocument/2006/relationships/hyperlink" Target="consultantplus://offline/ref=EDB8C7A90B0F5BD0DD7B0F26E822D84F2BA1EA2999C1C3F629D99720EE3DF2D83B07ED6816769748yC48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9D59DD070A4A13BBB3C49B40211D0C7D1E0DA4CEE3EBD7997D8FDCA4441C88A0D5D7F02BE416M7M" TargetMode="External"/><Relationship Id="rId2" Type="http://schemas.openxmlformats.org/officeDocument/2006/relationships/hyperlink" Target="consultantplus://offline/ref=9D59DD070A4A13BBB3C49B40211D0C7D1E0EA7CBE9E8D7997D8FDCA4441C88A0D5D7F02D1EMD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EDB8C7A90B0F5BD0DD7B0F26E822D84F2BA2EE2A9EC7C3F629D99720EE3DF2D83B07ED681677904CyC4B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EDB8C7A90B0F5BD0DD7B0F26E822D84F2BA2EE2C98C5C3F629D99720EE3DF2D83B07ED6816769648yC4B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EDB8C7A90B0F5BD0DD7B0F26E822D84F2BA2EE2A9EC7C3F629D99720EE3DF2D83B07ED681677904EyC4EM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EDB8C7A90B0F5BD0DD7B0F26E822D84F2BA2EF2C9FC5C3F629D99720EE3DF2D83B07ED6816769648yC4FM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EDB8C7A90B0F5BD0DD7B0F26E822D84F2BA5E42E919494F4788C9925E66DBAC87542E0691677y942M" TargetMode="External"/><Relationship Id="rId2" Type="http://schemas.openxmlformats.org/officeDocument/2006/relationships/hyperlink" Target="consultantplus://offline/ref=EDB8C7A90B0F5BD0DD7B0F26E822D84F28A6EF2892C99EFC21809B22E932ADCF3C4EE169167696y445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ТК РФ       Раздел XII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ОСОБЕННОСТИ РЕГУЛИРОВАНИЯ ТРУДА</a:t>
            </a:r>
          </a:p>
          <a:p>
            <a:r>
              <a:rPr lang="ru-RU" dirty="0" smtClean="0"/>
              <a:t>ОТДЕЛЬНЫХ КАТЕГОРИЙ РАБОТНИКОВ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Статья 254. Перевод на другую работу беременных женщин и женщин, имеющих детей в возрасте до полутора лет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Беременным женщинам в соответствии с медицинским заключением и по их заявлению снижаются нормы выработки, нормы обслуживания либо эти женщины переводятся на другую работу, исключающую воздействие неблагоприятных производственных факторов, с сохранением среднего заработка по прежней работе.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До предоставления беременной женщине другой работы, исключающей воздействие неблагоприятных производственных факторов, она подлежит освобождению от работы с сохранением среднего заработка за все пропущенные вследствие этого рабочие дни за счет средств работодателя.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При прохождении обязательного диспансерного обследования в медицинских учреждениях за беременными женщинами сохраняется средний заработок по месту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Женщины, имеющие детей в возрасте до полутора лет, в случае невозможности выполнения прежней работы переводятся по их заявлению на другую работу с оплатой труда по выполняемой работе, но не ниже среднего заработка по прежней работе до достижения ребенком возраста полутора лет.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Статья 255. Отпуска по беременности и родам</a:t>
            </a:r>
          </a:p>
          <a:p>
            <a:pPr algn="ctr">
              <a:buNone/>
            </a:pPr>
            <a:r>
              <a:rPr lang="ru-RU" dirty="0" smtClean="0"/>
              <a:t> Женщинам по их заявлению и на основании выданного в установленном </a:t>
            </a:r>
            <a:r>
              <a:rPr lang="ru-RU" dirty="0" smtClean="0">
                <a:hlinkClick r:id="rId2"/>
              </a:rPr>
              <a:t>порядке</a:t>
            </a:r>
            <a:r>
              <a:rPr lang="ru-RU" dirty="0" smtClean="0"/>
              <a:t> листка нетрудоспособности предоставляются отпуска по беременности и родам продолжительностью 70 (в случае многоплодной беременности - 84) календарных дней до родов и 70 (в случае осложненных родов - 86, при рождении двух или более детей - 110) календарных дней после родов с выплатой пособия по государственному социальному страхованию в установленном федеральными законами </a:t>
            </a:r>
            <a:r>
              <a:rPr lang="ru-RU" dirty="0" smtClean="0">
                <a:hlinkClick r:id="rId3"/>
              </a:rPr>
              <a:t>размере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Статья 11.2. Размер ежемесячного пособия по уходу за ребенком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1. Ежемесячное пособие по уходу за ребенком выплачивается в размере 40 процентов среднего заработка застрахованного лица, но не менее минимального размера этого пособия, установленного Федеральным </a:t>
            </a:r>
            <a:r>
              <a:rPr lang="ru-RU" dirty="0" smtClean="0">
                <a:hlinkClick r:id="rId2"/>
              </a:rPr>
              <a:t>законом</a:t>
            </a:r>
            <a:r>
              <a:rPr lang="ru-RU" dirty="0" smtClean="0"/>
              <a:t> "О государственных пособиях гражданам, имеющим детей".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i="1" dirty="0" smtClean="0"/>
              <a:t>(</a:t>
            </a:r>
            <a:r>
              <a:rPr lang="ru-RU" i="1" dirty="0" smtClean="0">
                <a:hlinkClick r:id="rId3"/>
              </a:rPr>
              <a:t>ст. 11.2, Федеральный закон от 29.12.2006 N 255-ФЗ (ред. от 03.12.2011) "Об обязательном социальном страховании на случай временной нетрудоспособности и в связи с материнством"</a:t>
            </a:r>
            <a:r>
              <a:rPr lang="ru-RU" i="1" dirty="0" smtClean="0"/>
              <a:t>)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Отпуск по беременности и родам исчисляется суммарно и предоставляется женщине полностью независимо от числа дней, фактически использованных ею до родов.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Статья 256. Отпуска по уходу за ребенком</a:t>
            </a:r>
          </a:p>
          <a:p>
            <a:pPr algn="ctr">
              <a:buNone/>
            </a:pPr>
            <a:r>
              <a:rPr lang="ru-RU" dirty="0" smtClean="0"/>
              <a:t>По заявлению женщины ей предоставляется отпуск по уходу за ребенком до достижения им возраста трех лет. Порядок и сроки выплаты пособия по государственному социальному страхованию в период указанного отпуска определяются федеральными законами.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Отпуска по уходу за ребенком могут быть использованы полностью или по частям также отцом ребенка, бабушкой, дедом, другим родственником или опекуном, фактически осуществляющим уход за ребенком.</a:t>
            </a:r>
          </a:p>
          <a:p>
            <a:pPr algn="ctr">
              <a:buNone/>
            </a:pPr>
            <a:r>
              <a:rPr lang="ru-RU" dirty="0" smtClean="0"/>
              <a:t>По заявлению женщины или лиц, указанных в </a:t>
            </a:r>
            <a:r>
              <a:rPr lang="ru-RU" dirty="0" smtClean="0">
                <a:hlinkClick r:id="rId2"/>
              </a:rPr>
              <a:t>части второй</a:t>
            </a:r>
            <a:r>
              <a:rPr lang="ru-RU" dirty="0" smtClean="0"/>
              <a:t> настоящей статьи, во время нахождения в отпусках по уходу за ребенком они могут работать на условиях неполного рабочего времени или на дому с сохранением права на получение пособия по государственному социальному страхованию.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На период отпуска по уходу за ребенком за работником сохраняется место работы (должность).</a:t>
            </a:r>
          </a:p>
          <a:p>
            <a:pPr algn="ctr">
              <a:buNone/>
            </a:pPr>
            <a:r>
              <a:rPr lang="ru-RU" dirty="0" smtClean="0"/>
              <a:t>В соответствии с ранее действовавшим законодательством непрерывный стаж применялся при исчислении размера пособия по временной нетрудоспособности. Федеральным </a:t>
            </a:r>
            <a:r>
              <a:rPr lang="ru-RU" dirty="0" smtClean="0">
                <a:hlinkClick r:id="rId2"/>
              </a:rPr>
              <a:t>законом</a:t>
            </a:r>
            <a:r>
              <a:rPr lang="ru-RU" dirty="0" smtClean="0"/>
              <a:t> от 29.12.2006 N 255-ФЗ, установившим новый порядок обеспечения пособиями по временной нетрудоспособности, определено, что размер пособия зависит от страхового стажа, а не от непрерывного стажа.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Особенности регулирования труда - нормы, частично ограничивающие применение общих правил по тем же вопросам либо предусматривающие для отдельных категорий работников дополнительные правила.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Отпуска по уходу за ребенком засчитываются в общий и непрерывный трудовой стаж, а также </a:t>
            </a:r>
            <a:r>
              <a:rPr lang="ru-RU" b="1" dirty="0" smtClean="0"/>
              <a:t>в стаж работы по специальности </a:t>
            </a:r>
            <a:r>
              <a:rPr lang="ru-RU" dirty="0" smtClean="0"/>
              <a:t>(за исключением случаев досрочного назначения трудовой пенсии по старости).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В период нахождения в отпуске по уходу за ребенком до достижения им возраста трех лет, лицу, подлежащему обязательному социальному страхованию, и осуществляющему уход за ребенком, выплачиваются следующие виды пособий:</a:t>
            </a:r>
          </a:p>
          <a:p>
            <a:pPr algn="ctr">
              <a:buNone/>
            </a:pPr>
            <a:r>
              <a:rPr lang="ru-RU" dirty="0" smtClean="0"/>
              <a:t>- со дня предоставления отпуска по уходу за ребенком до достижения ребенком возраста полутора лет - ежемесячное пособие по уходу за ребенком в размере 40 процентов среднего заработка. Данный вид пособия выплачивается по месту работы;</a:t>
            </a:r>
          </a:p>
          <a:p>
            <a:pPr algn="ctr">
              <a:buNone/>
            </a:pPr>
            <a:r>
              <a:rPr lang="ru-RU" dirty="0" smtClean="0"/>
              <a:t>- после достижения ребенком возраста полутора лет - ежемесячное пособие на ребенка, размер, порядок назначения, индексации и выплаты которого устанавливается законами и иными нормативными правовыми актами субъектов Российской Федерации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Статья 258. Перерывы для кормления ребенка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Работающим женщинам, имеющим детей в возрасте до полутора лет, предоставляются помимо перерыва для отдыха и питания дополнительные перерывы для кормления ребенка (детей) не реже чем через каждые три часа продолжительностью не менее 30 минут каждый.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При наличии у работающей женщины двух и более детей в возрасте до полутора лет продолжительность перерыва для кормления устанавливается не менее одного часа.</a:t>
            </a:r>
          </a:p>
          <a:p>
            <a:pPr algn="ctr">
              <a:buNone/>
            </a:pPr>
            <a:r>
              <a:rPr lang="ru-RU" dirty="0" smtClean="0"/>
              <a:t>По заявлению женщины перерывы для кормления ребенка (детей) присоединяются к перерыву для отдыха и питания либо в суммированном виде переносятся как на начало, так и на конец рабочего дня (рабочей смены) с соответствующим его (ее) сокращением.</a:t>
            </a:r>
          </a:p>
          <a:p>
            <a:pPr algn="ctr">
              <a:buNone/>
            </a:pPr>
            <a:r>
              <a:rPr lang="ru-RU" dirty="0" smtClean="0"/>
              <a:t>Перерывы для кормления ребенка (детей) включаются в рабочее время и подлежат оплате в размере среднего заработка.</a:t>
            </a:r>
          </a:p>
          <a:p>
            <a:pPr algn="ctr"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Статья 259. Гарантии беременным женщинам и лицам с семейными обязанностями при направлении в служебные командировки, привлечении к сверхурочной работе, работе в ночное время, выходные и нерабочие праздничные дни</a:t>
            </a:r>
          </a:p>
          <a:p>
            <a:pPr>
              <a:buNone/>
            </a:pPr>
            <a:r>
              <a:rPr lang="ru-RU" dirty="0" smtClean="0"/>
              <a:t>Запрещаются направление в служебные командировки, привлечение к сверхурочной работе, работе в ночное время, выходные и нерабочие праздничные дни беременных женщин.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Направление в служебные командировки, привлечение к сверхурочной работе, работе в ночное время, выходные и нерабочие праздничные дни женщин, имеющих детей в возрасте до трех лет, допускаются только с их письменного согласия и при условии, что это не запрещено им в соответствии с медицинским заключением, выданным в порядке, установленном федеральными законами и иными нормативными правовыми актами Российской Федерации. 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При этом женщины, имеющие детей в возрасте до трех лет, должны быть ознакомлены в письменной форме со своим правом отказаться от направления в служебную командировку, привлечения к сверхурочной работе, работе в ночное время, выходные и нерабочие праздничные дни.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Гарантии, предусмотренные </a:t>
            </a:r>
            <a:r>
              <a:rPr lang="ru-RU" dirty="0" smtClean="0">
                <a:hlinkClick r:id="rId2"/>
              </a:rPr>
              <a:t>частью второй</a:t>
            </a:r>
            <a:r>
              <a:rPr lang="ru-RU" dirty="0" smtClean="0"/>
              <a:t> настоящей статьи, предоставляются также матерям и отцам, воспитывающим без супруга (супруги) детей в возрасте до пяти лет, работникам, имеющим детей-инвалидов, и работникам, осуществляющим уход за больными членами их семей в соответствии с медицинским заключением.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Статья 260. Гарантии женщинам в связи с беременностью и родами при установлении очередности предоставления ежегодных оплачиваемых отпусков</a:t>
            </a:r>
          </a:p>
          <a:p>
            <a:pPr algn="ctr">
              <a:buNone/>
            </a:pPr>
            <a:r>
              <a:rPr lang="ru-RU" dirty="0" smtClean="0"/>
              <a:t>Перед отпуском по беременности и родам или непосредственно после него либо по окончании отпуска по уходу за ребенком женщине по ее желанию предоставляется ежегодный оплачиваемый отпуск независимо от стажа работы у данного работодателя.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Статья 261. Гарантии беременным женщинам, женщинам, имеющим детей, и лицам, воспитывающим детей без матери, при расторжении трудового договора</a:t>
            </a:r>
          </a:p>
          <a:p>
            <a:pPr algn="ctr">
              <a:buNone/>
            </a:pPr>
            <a:r>
              <a:rPr lang="ru-RU" dirty="0" smtClean="0"/>
              <a:t>Расторжение трудового договора по инициативе работодателя с беременными женщинами не допускается, за исключением случаев ликвидации организации либо прекращения деятельности индивидуальным предпринимателем.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Особенности регулирования труда в связи с характером и условиями труда, психофизиологическими особенностями организма, природно-климатическими условиями, наличием семейных обязанностей, а также других оснований устанавливаются трудовым законодательством и иными нормативными правовыми актами, содержащими нормы трудового права, коллективными договорами, соглашениями, локальными нормативными актами. 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 случае истечения срочного трудового договора в период беременности женщины работодатель обязан по ее письменному заявлению и при предоставлении медицинской справки, подтверждающей состояние беременности, продлить срок действия трудового договора до окончания беременности. 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Женщина, срок действия трудового договора с которой был продлен до окончания беременности, обязана по запросу работодателя, но не чаще чем один раз в три месяца, предоставлять медицинскую справку, подтверждающую состояние беременности. Если при этом женщина фактически продолжает работать после окончания беременности, то работодатель имеет право расторгнуть трудовой договор с ней в связи с истечением срока его действия в течение недели со дня, когда работодатель узнал или должен был узнать о факте окончания беременности.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Допускается увольнение женщины в связи с истечением срока трудового договора в период ее беременности, если трудовой договор был заключен на время исполнения обязанностей отсутствующего работника и невозможно с письменного согласия женщины перевести ее до окончания беременности на другую имеющуюся у работодателя работу (как вакантную должность или работу, соответствующую квалификации женщины, так и вакантную нижестоящую должность или нижеоплачиваемую работу), которую женщина может выполнять с учетом ее состояния здоровья.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При этом работодатель обязан предлагать ей все отвечающие указанным требованиям вакансии, имеющиеся у него в данной местности. Предлагать вакансии в других местностях работодатель обязан, если это предусмотрено коллективным договором, соглашениями, трудовым договором.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Расторжение трудового договора с женщинами, имеющими детей в возрасте до трех лет, одинокими матерями, воспитывающими ребенка в возрасте до четырнадцати лет (ребенка-инвалида до восемнадцати лет), другими лицами, воспитывающими указанных детей без матери, по инициативе работодателя не допускается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Положение части четвертой данной статьи признано противоречащим Конституции РФ </a:t>
            </a:r>
            <a:r>
              <a:rPr lang="ru-RU" dirty="0" smtClean="0">
                <a:hlinkClick r:id="rId2"/>
              </a:rPr>
              <a:t>Постановлением</a:t>
            </a:r>
            <a:r>
              <a:rPr lang="ru-RU" dirty="0" smtClean="0"/>
              <a:t> Конституционного Суда РФ от 15.12.2011 N 28-П в той мере, в какой в системе действующего правового регулирования оно, запрещая увольнение по инициативе работодателя женщин, имеющих детей в возрасте до трех лет, и других лиц, воспитывающих детей указанного возраста без матери, исключает возможность пользоваться этой гарантией отцу, являющемуся единственным кормильцем в многодетной семье, воспитывающей малолетних детей, в том числе ребенка в возрасте до трех лет, где мать в трудовых отношениях не состоит и занимается уходом за детьми.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Статья 263. Дополнительные отпуска без сохранения заработной платы лицам, осуществляющим уход за детьми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Работнику, имеющему двух или более детей в возрасте до четырнадцати лет, работнику, имеющему ребенка-инвалида в возрасте до восемнадцати лет, одинокой матери, воспитывающей ребенка в возрасте до четырнадцати лет, отцу, воспитывающему ребенка в возрасте до четырнадцати лет без матери, коллективным договором могут устанавливаться ежегодные дополнительные отпуска без сохранения заработной платы в удобное для них время продолжительностью до 14 календарных дней. 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Статья 264. Гарантии и льготы лицам, воспитывающим детей без матери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Гарантии и льготы, предоставляемые женщинам в связи с материнством (ограничение работы в ночное время и сверхурочных работ, привлечение к работам в выходные и нерабочие праздничные дни, направление в служебные командировки, предоставление дополнительных отпусков, установление льготных режимов труда и другие гарантии и льготы, установленные законами и иными нормативными правовыми актами), распространяются на отцов, воспитывающих детей без матери, а также на опекунов (попечителей) несовершеннолетних.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Особенности регулирования труда, влекущие за собой снижение уровня гарантий работникам, ограничение их прав, повышение их дисциплинарной и (или) материальной ответственности, могут устанавливаться исключительно настоящим Кодексом либо в случаях и порядке, им предусмотренных.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Глава 41. ОСОБЕННОСТИ РЕГУЛИРОВАНИЯ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ТРУДА ЖЕНЩИН, ЛИЦ С СЕМЕЙНЫМИ ОБЯЗАННОСТЯМИ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Статья 253. Работы, на которых ограничивается применение труда женщин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Ограничивается применение труда женщин на тяжелых работах и работах с вредными и (или) опасными условиями труда, а также на подземных работах, за исключением нефизических работ или работ по санитарному и бытовому обслуживанию.</a:t>
            </a:r>
          </a:p>
          <a:p>
            <a:pPr algn="ctr">
              <a:buNone/>
            </a:pPr>
            <a:r>
              <a:rPr lang="ru-RU" dirty="0" smtClean="0"/>
              <a:t>Запрещается применение труда женщин на работах, связанных с подъемом и перемещением вручную тяжестей, превышающих предельно допустимые для них нормы.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hlinkClick r:id="rId2"/>
              </a:rPr>
              <a:t>Перечни</a:t>
            </a:r>
            <a:r>
              <a:rPr lang="ru-RU" dirty="0" smtClean="0"/>
              <a:t> производств, работ и должностей с вредными и (или) опасными условиями труда, на которых ограничивается применение труда женщин, и предельно допустимые </a:t>
            </a:r>
            <a:r>
              <a:rPr lang="ru-RU" dirty="0" smtClean="0">
                <a:hlinkClick r:id="rId3"/>
              </a:rPr>
              <a:t>нормы</a:t>
            </a:r>
            <a:r>
              <a:rPr lang="ru-RU" dirty="0" smtClean="0"/>
              <a:t> нагрузок для женщин при подъеме и перемещении тяжестей вручную утверждаются в порядке, установленном Правительством Российской Федерации с учетом мнения Российской трехсторонней комиссии по регулированию социально-трудовых отношений.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ПРАВИТЕЛЬСТВО РОССИЙСКОЙ ФЕДЕРАЦИИ</a:t>
            </a:r>
          </a:p>
          <a:p>
            <a:pPr algn="ctr">
              <a:buNone/>
            </a:pPr>
            <a:r>
              <a:rPr lang="ru-RU" b="1" dirty="0" smtClean="0"/>
              <a:t> </a:t>
            </a:r>
          </a:p>
          <a:p>
            <a:pPr algn="ctr">
              <a:buNone/>
            </a:pPr>
            <a:r>
              <a:rPr lang="ru-RU" b="1" dirty="0" smtClean="0"/>
              <a:t>ПОСТАНОВЛЕНИЕ</a:t>
            </a:r>
          </a:p>
          <a:p>
            <a:pPr algn="ctr">
              <a:buNone/>
            </a:pPr>
            <a:r>
              <a:rPr lang="ru-RU" b="1" dirty="0" smtClean="0"/>
              <a:t>от 25 февраля 2000 г. N 162</a:t>
            </a:r>
          </a:p>
          <a:p>
            <a:pPr algn="ctr">
              <a:buNone/>
            </a:pPr>
            <a:r>
              <a:rPr lang="ru-RU" b="1" dirty="0" smtClean="0"/>
              <a:t> </a:t>
            </a:r>
          </a:p>
          <a:p>
            <a:pPr algn="ctr">
              <a:buNone/>
            </a:pPr>
            <a:r>
              <a:rPr lang="ru-RU" b="1" dirty="0" smtClean="0"/>
              <a:t>ОБ УТВЕРЖДЕНИИ ПЕРЕЧНЯ</a:t>
            </a:r>
          </a:p>
          <a:p>
            <a:pPr algn="ctr">
              <a:buNone/>
            </a:pPr>
            <a:r>
              <a:rPr lang="ru-RU" b="1" dirty="0" smtClean="0"/>
              <a:t>ТЯЖЕЛЫХ РАБОТ И РАБОТ С ВРЕДНЫМИ ИЛИ ОПАСНЫМИ</a:t>
            </a:r>
          </a:p>
          <a:p>
            <a:pPr algn="ctr">
              <a:buNone/>
            </a:pPr>
            <a:r>
              <a:rPr lang="ru-RU" b="1" dirty="0" smtClean="0"/>
              <a:t>УСЛОВИЯМИ ТРУДА, ПРИ ВЫПОЛНЕНИИ КОТОРЫХ ЗАПРЕЩАЕТСЯ</a:t>
            </a:r>
          </a:p>
          <a:p>
            <a:pPr algn="ctr">
              <a:buNone/>
            </a:pPr>
            <a:r>
              <a:rPr lang="ru-RU" b="1" dirty="0" smtClean="0"/>
              <a:t>ПРИМЕНЕНИЕ ТРУДА ЖЕНЩИН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Утвержден</a:t>
            </a:r>
          </a:p>
          <a:p>
            <a:pPr algn="ctr">
              <a:buNone/>
            </a:pPr>
            <a:r>
              <a:rPr lang="ru-RU" dirty="0" smtClean="0"/>
              <a:t>Постановлением Правительства</a:t>
            </a:r>
          </a:p>
          <a:p>
            <a:pPr algn="ctr">
              <a:buNone/>
            </a:pPr>
            <a:r>
              <a:rPr lang="ru-RU" dirty="0" smtClean="0"/>
              <a:t>Российской Федерации</a:t>
            </a:r>
          </a:p>
          <a:p>
            <a:pPr algn="ctr">
              <a:buNone/>
            </a:pPr>
            <a:r>
              <a:rPr lang="ru-RU" dirty="0" smtClean="0"/>
              <a:t>от 25 февраля 2000 г. N 162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ПЕРЕЧЕНЬ</a:t>
            </a:r>
          </a:p>
          <a:p>
            <a:pPr algn="ctr">
              <a:buNone/>
            </a:pPr>
            <a:r>
              <a:rPr lang="ru-RU" dirty="0" smtClean="0"/>
              <a:t>ТЯЖЕЛЫХ РАБОТ И РАБОТ С ВРЕДНЫМИ ИЛИ ОПАСНЫМИ</a:t>
            </a:r>
          </a:p>
          <a:p>
            <a:pPr algn="ctr">
              <a:buNone/>
            </a:pPr>
            <a:r>
              <a:rPr lang="ru-RU" dirty="0" smtClean="0"/>
              <a:t>УСЛОВИЯМИ ТРУДА, ПРИ ВЫПОЛНЕНИИ КОТОРЫХ ЗАПРЕЩАЕТСЯ</a:t>
            </a:r>
          </a:p>
          <a:p>
            <a:pPr algn="ctr">
              <a:buNone/>
            </a:pPr>
            <a:r>
              <a:rPr lang="ru-RU" dirty="0" smtClean="0"/>
              <a:t>ПРИМЕНЕНИЕ ТРУДА ЖЕНЩИН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88</TotalTime>
  <Words>1491</Words>
  <Application>Microsoft Office PowerPoint</Application>
  <PresentationFormat>Экран (4:3)</PresentationFormat>
  <Paragraphs>102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Городская</vt:lpstr>
      <vt:lpstr>ТК РФ       Раздел XII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 РФ       Раздел XII</dc:title>
  <cp:lastModifiedBy>Кочергина</cp:lastModifiedBy>
  <cp:revision>12</cp:revision>
  <dcterms:modified xsi:type="dcterms:W3CDTF">2015-06-04T03:38:12Z</dcterms:modified>
</cp:coreProperties>
</file>