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7"/>
  </p:notesMasterIdLst>
  <p:sldIdLst>
    <p:sldId id="256" r:id="rId2"/>
    <p:sldId id="258" r:id="rId3"/>
    <p:sldId id="261" r:id="rId4"/>
    <p:sldId id="265" r:id="rId5"/>
    <p:sldId id="269" r:id="rId6"/>
  </p:sldIdLst>
  <p:sldSz cx="18288000" cy="10287000"/>
  <p:notesSz cx="6858000" cy="9144000"/>
  <p:embeddedFontLst>
    <p:embeddedFont>
      <p:font typeface="Shadows Into Light Two" panose="020B0604020202020204" charset="0"/>
      <p:regular r:id="rId8"/>
    </p:embeddedFont>
    <p:embeddedFont>
      <p:font typeface="Pompiere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Questrial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B74D79-2B55-496F-9CC4-E2B2CB3A697C}">
  <a:tblStyle styleId="{78B74D79-2B55-496F-9CC4-E2B2CB3A69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14" y="58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9778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5" name="Google Shape;3115;gfd6f18662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6" name="Google Shape;3116;gfd6f18662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146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6" name="Google Shape;3126;g111c087bdce_2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7" name="Google Shape;3127;g111c087bdce_2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180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7" name="Google Shape;3217;gfd6f18662e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8" name="Google Shape;3218;gfd6f18662e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403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2" name="Google Shape;3272;gfd6f18662e_0_9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3" name="Google Shape;3273;gfd6f18662e_0_9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013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964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 rot="1552322">
            <a:off x="16540639" y="1061526"/>
            <a:ext cx="777769" cy="1303822"/>
            <a:chOff x="5875210" y="3579589"/>
            <a:chExt cx="504443" cy="84562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5875210" y="3579589"/>
              <a:ext cx="504443" cy="845629"/>
              <a:chOff x="5875210" y="3579589"/>
              <a:chExt cx="504443" cy="845629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5889498" y="3593782"/>
                  <a:ext cx="475868" cy="81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868" h="817149" extrusionOk="0">
                      <a:moveTo>
                        <a:pt x="422910" y="817150"/>
                      </a:moveTo>
                      <a:lnTo>
                        <a:pt x="52959" y="817150"/>
                      </a:lnTo>
                      <a:cubicBezTo>
                        <a:pt x="23813" y="817150"/>
                        <a:pt x="0" y="793337"/>
                        <a:pt x="0" y="764191"/>
                      </a:cubicBezTo>
                      <a:lnTo>
                        <a:pt x="0" y="52959"/>
                      </a:lnTo>
                      <a:cubicBezTo>
                        <a:pt x="0" y="23813"/>
                        <a:pt x="23813" y="0"/>
                        <a:pt x="52959" y="0"/>
                      </a:cubicBezTo>
                      <a:lnTo>
                        <a:pt x="422910" y="0"/>
                      </a:lnTo>
                      <a:cubicBezTo>
                        <a:pt x="452056" y="0"/>
                        <a:pt x="475869" y="23813"/>
                        <a:pt x="475869" y="52959"/>
                      </a:cubicBezTo>
                      <a:lnTo>
                        <a:pt x="475869" y="764191"/>
                      </a:lnTo>
                      <a:cubicBezTo>
                        <a:pt x="475774" y="793337"/>
                        <a:pt x="451961" y="817150"/>
                        <a:pt x="422910" y="8171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5875210" y="3579589"/>
                  <a:ext cx="504443" cy="845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43" h="845629" extrusionOk="0">
                      <a:moveTo>
                        <a:pt x="437197" y="845630"/>
                      </a:moveTo>
                      <a:lnTo>
                        <a:pt x="67246" y="845630"/>
                      </a:lnTo>
                      <a:cubicBezTo>
                        <a:pt x="30194" y="845630"/>
                        <a:pt x="0" y="815435"/>
                        <a:pt x="0" y="778478"/>
                      </a:cubicBezTo>
                      <a:lnTo>
                        <a:pt x="0" y="67246"/>
                      </a:lnTo>
                      <a:cubicBezTo>
                        <a:pt x="0" y="30194"/>
                        <a:pt x="30194" y="0"/>
                        <a:pt x="67246" y="0"/>
                      </a:cubicBezTo>
                      <a:lnTo>
                        <a:pt x="437197" y="0"/>
                      </a:lnTo>
                      <a:cubicBezTo>
                        <a:pt x="474250" y="0"/>
                        <a:pt x="504444" y="30194"/>
                        <a:pt x="504444" y="67246"/>
                      </a:cubicBezTo>
                      <a:lnTo>
                        <a:pt x="504444" y="778478"/>
                      </a:lnTo>
                      <a:cubicBezTo>
                        <a:pt x="504349" y="815435"/>
                        <a:pt x="474250" y="845630"/>
                        <a:pt x="437197" y="845630"/>
                      </a:cubicBezTo>
                      <a:close/>
                      <a:moveTo>
                        <a:pt x="67246" y="28480"/>
                      </a:moveTo>
                      <a:cubicBezTo>
                        <a:pt x="45911" y="28480"/>
                        <a:pt x="28575" y="45815"/>
                        <a:pt x="28575" y="67151"/>
                      </a:cubicBezTo>
                      <a:lnTo>
                        <a:pt x="28575" y="778383"/>
                      </a:lnTo>
                      <a:cubicBezTo>
                        <a:pt x="28575" y="799719"/>
                        <a:pt x="45911" y="816959"/>
                        <a:pt x="67246" y="816959"/>
                      </a:cubicBezTo>
                      <a:lnTo>
                        <a:pt x="437197" y="816959"/>
                      </a:lnTo>
                      <a:cubicBezTo>
                        <a:pt x="458533" y="816959"/>
                        <a:pt x="475869" y="799624"/>
                        <a:pt x="475869" y="778383"/>
                      </a:cubicBezTo>
                      <a:lnTo>
                        <a:pt x="475869" y="67151"/>
                      </a:lnTo>
                      <a:cubicBezTo>
                        <a:pt x="475869" y="45815"/>
                        <a:pt x="458533" y="28480"/>
                        <a:pt x="437197" y="28480"/>
                      </a:cubicBezTo>
                      <a:lnTo>
                        <a:pt x="67246" y="28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" name="Google Shape;16;p2"/>
              <p:cNvGrpSpPr/>
              <p:nvPr/>
            </p:nvGrpSpPr>
            <p:grpSpPr>
              <a:xfrm>
                <a:off x="5875210" y="3776090"/>
                <a:ext cx="504348" cy="442245"/>
                <a:chOff x="5875210" y="3776090"/>
                <a:chExt cx="504348" cy="442245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5889498" y="3790378"/>
                  <a:ext cx="475773" cy="413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73" h="413670" extrusionOk="0">
                      <a:moveTo>
                        <a:pt x="0" y="0"/>
                      </a:moveTo>
                      <a:lnTo>
                        <a:pt x="475774" y="0"/>
                      </a:lnTo>
                      <a:lnTo>
                        <a:pt x="475774" y="413671"/>
                      </a:lnTo>
                      <a:lnTo>
                        <a:pt x="0" y="4136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5875210" y="3776090"/>
                  <a:ext cx="504348" cy="4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48" h="442245" extrusionOk="0">
                      <a:moveTo>
                        <a:pt x="490061" y="442246"/>
                      </a:moveTo>
                      <a:lnTo>
                        <a:pt x="14288" y="442246"/>
                      </a:lnTo>
                      <a:cubicBezTo>
                        <a:pt x="6382" y="442246"/>
                        <a:pt x="0" y="435864"/>
                        <a:pt x="0" y="42795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490061" y="0"/>
                      </a:lnTo>
                      <a:cubicBezTo>
                        <a:pt x="497967" y="0"/>
                        <a:pt x="504349" y="6382"/>
                        <a:pt x="504349" y="14288"/>
                      </a:cubicBezTo>
                      <a:lnTo>
                        <a:pt x="504349" y="427958"/>
                      </a:lnTo>
                      <a:cubicBezTo>
                        <a:pt x="504349" y="435864"/>
                        <a:pt x="497967" y="442246"/>
                        <a:pt x="490061" y="442246"/>
                      </a:cubicBezTo>
                      <a:close/>
                      <a:moveTo>
                        <a:pt x="28575" y="413671"/>
                      </a:moveTo>
                      <a:lnTo>
                        <a:pt x="475774" y="413671"/>
                      </a:lnTo>
                      <a:lnTo>
                        <a:pt x="475774" y="28575"/>
                      </a:lnTo>
                      <a:lnTo>
                        <a:pt x="28575" y="28575"/>
                      </a:lnTo>
                      <a:lnTo>
                        <a:pt x="28575" y="4136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9" name="Google Shape;19;p2"/>
            <p:cNvSpPr/>
            <p:nvPr/>
          </p:nvSpPr>
          <p:spPr>
            <a:xfrm>
              <a:off x="5889498" y="3593782"/>
              <a:ext cx="195738" cy="817149"/>
            </a:xfrm>
            <a:custGeom>
              <a:avLst/>
              <a:gdLst/>
              <a:ahLst/>
              <a:cxnLst/>
              <a:rect l="l" t="t" r="r" b="b"/>
              <a:pathLst>
                <a:path w="195738" h="817149" extrusionOk="0">
                  <a:moveTo>
                    <a:pt x="195739" y="817150"/>
                  </a:moveTo>
                  <a:lnTo>
                    <a:pt x="52864" y="817150"/>
                  </a:lnTo>
                  <a:cubicBezTo>
                    <a:pt x="23813" y="817150"/>
                    <a:pt x="0" y="793337"/>
                    <a:pt x="0" y="764191"/>
                  </a:cubicBezTo>
                  <a:lnTo>
                    <a:pt x="0" y="52959"/>
                  </a:lnTo>
                  <a:cubicBezTo>
                    <a:pt x="0" y="23813"/>
                    <a:pt x="23813" y="0"/>
                    <a:pt x="52864" y="0"/>
                  </a:cubicBezTo>
                  <a:lnTo>
                    <a:pt x="195739" y="0"/>
                  </a:lnTo>
                  <a:cubicBezTo>
                    <a:pt x="166688" y="0"/>
                    <a:pt x="142875" y="23813"/>
                    <a:pt x="142875" y="52959"/>
                  </a:cubicBezTo>
                  <a:lnTo>
                    <a:pt x="142875" y="764191"/>
                  </a:lnTo>
                  <a:cubicBezTo>
                    <a:pt x="142875" y="793337"/>
                    <a:pt x="166688" y="817150"/>
                    <a:pt x="195739" y="81715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1773853">
            <a:off x="1427935" y="4129659"/>
            <a:ext cx="743609" cy="1330509"/>
            <a:chOff x="7289577" y="3651979"/>
            <a:chExt cx="482250" cy="862870"/>
          </a:xfrm>
        </p:grpSpPr>
        <p:grpSp>
          <p:nvGrpSpPr>
            <p:cNvPr id="21" name="Google Shape;21;p2"/>
            <p:cNvGrpSpPr/>
            <p:nvPr/>
          </p:nvGrpSpPr>
          <p:grpSpPr>
            <a:xfrm>
              <a:off x="7289577" y="3651979"/>
              <a:ext cx="482250" cy="862870"/>
              <a:chOff x="7289577" y="3651979"/>
              <a:chExt cx="482250" cy="862870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>
                <a:off x="7289577" y="4061840"/>
                <a:ext cx="482250" cy="130968"/>
                <a:chOff x="7289577" y="4061840"/>
                <a:chExt cx="482250" cy="130968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7303865" y="4076128"/>
                  <a:ext cx="453675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75" h="102393" extrusionOk="0">
                      <a:moveTo>
                        <a:pt x="431673" y="102394"/>
                      </a:moveTo>
                      <a:lnTo>
                        <a:pt x="22003" y="102394"/>
                      </a:lnTo>
                      <a:cubicBezTo>
                        <a:pt x="9811" y="102394"/>
                        <a:pt x="0" y="92488"/>
                        <a:pt x="0" y="80391"/>
                      </a:cubicBezTo>
                      <a:lnTo>
                        <a:pt x="0" y="22003"/>
                      </a:lnTo>
                      <a:cubicBezTo>
                        <a:pt x="0" y="9811"/>
                        <a:pt x="9906" y="0"/>
                        <a:pt x="22003" y="0"/>
                      </a:cubicBezTo>
                      <a:lnTo>
                        <a:pt x="431673" y="0"/>
                      </a:lnTo>
                      <a:cubicBezTo>
                        <a:pt x="443865" y="0"/>
                        <a:pt x="453676" y="9906"/>
                        <a:pt x="453676" y="22003"/>
                      </a:cubicBezTo>
                      <a:lnTo>
                        <a:pt x="453676" y="80391"/>
                      </a:lnTo>
                      <a:cubicBezTo>
                        <a:pt x="453676" y="92583"/>
                        <a:pt x="443770" y="102394"/>
                        <a:pt x="431673" y="1023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7289577" y="4061840"/>
                  <a:ext cx="482250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250" h="130968" extrusionOk="0">
                      <a:moveTo>
                        <a:pt x="445961" y="130969"/>
                      </a:moveTo>
                      <a:lnTo>
                        <a:pt x="36290" y="130969"/>
                      </a:lnTo>
                      <a:cubicBezTo>
                        <a:pt x="16288" y="130969"/>
                        <a:pt x="0" y="114681"/>
                        <a:pt x="0" y="94679"/>
                      </a:cubicBezTo>
                      <a:lnTo>
                        <a:pt x="0" y="36290"/>
                      </a:lnTo>
                      <a:cubicBezTo>
                        <a:pt x="0" y="16288"/>
                        <a:pt x="16288" y="0"/>
                        <a:pt x="36290" y="0"/>
                      </a:cubicBezTo>
                      <a:lnTo>
                        <a:pt x="445961" y="0"/>
                      </a:lnTo>
                      <a:cubicBezTo>
                        <a:pt x="465963" y="0"/>
                        <a:pt x="482251" y="16288"/>
                        <a:pt x="482251" y="36290"/>
                      </a:cubicBezTo>
                      <a:lnTo>
                        <a:pt x="482251" y="94679"/>
                      </a:lnTo>
                      <a:cubicBezTo>
                        <a:pt x="482251" y="114681"/>
                        <a:pt x="465963" y="130969"/>
                        <a:pt x="445961" y="130969"/>
                      </a:cubicBezTo>
                      <a:close/>
                      <a:moveTo>
                        <a:pt x="36290" y="28480"/>
                      </a:moveTo>
                      <a:cubicBezTo>
                        <a:pt x="32004" y="28480"/>
                        <a:pt x="28575" y="32004"/>
                        <a:pt x="28575" y="36195"/>
                      </a:cubicBezTo>
                      <a:lnTo>
                        <a:pt x="28575" y="94583"/>
                      </a:lnTo>
                      <a:cubicBezTo>
                        <a:pt x="28575" y="98870"/>
                        <a:pt x="32099" y="102298"/>
                        <a:pt x="36290" y="102298"/>
                      </a:cubicBezTo>
                      <a:lnTo>
                        <a:pt x="445961" y="102298"/>
                      </a:lnTo>
                      <a:cubicBezTo>
                        <a:pt x="450247" y="102298"/>
                        <a:pt x="453676" y="98774"/>
                        <a:pt x="453676" y="94583"/>
                      </a:cubicBezTo>
                      <a:lnTo>
                        <a:pt x="453676" y="36195"/>
                      </a:lnTo>
                      <a:cubicBezTo>
                        <a:pt x="453676" y="31909"/>
                        <a:pt x="450152" y="28480"/>
                        <a:pt x="445961" y="28480"/>
                      </a:cubicBezTo>
                      <a:lnTo>
                        <a:pt x="36290" y="28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" name="Google Shape;25;p2"/>
              <p:cNvGrpSpPr/>
              <p:nvPr/>
            </p:nvGrpSpPr>
            <p:grpSpPr>
              <a:xfrm>
                <a:off x="7318724" y="3651979"/>
                <a:ext cx="423767" cy="130968"/>
                <a:chOff x="7318724" y="3651979"/>
                <a:chExt cx="423767" cy="130968"/>
              </a:xfrm>
            </p:grpSpPr>
            <p:sp>
              <p:nvSpPr>
                <p:cNvPr id="26" name="Google Shape;26;p2"/>
                <p:cNvSpPr/>
                <p:nvPr/>
              </p:nvSpPr>
              <p:spPr>
                <a:xfrm>
                  <a:off x="7333011" y="3666267"/>
                  <a:ext cx="395192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192" h="102393" extrusionOk="0">
                      <a:moveTo>
                        <a:pt x="375285" y="102394"/>
                      </a:moveTo>
                      <a:lnTo>
                        <a:pt x="19907" y="102394"/>
                      </a:lnTo>
                      <a:cubicBezTo>
                        <a:pt x="8858" y="102394"/>
                        <a:pt x="0" y="93440"/>
                        <a:pt x="0" y="82487"/>
                      </a:cubicBezTo>
                      <a:lnTo>
                        <a:pt x="0" y="19907"/>
                      </a:lnTo>
                      <a:cubicBezTo>
                        <a:pt x="0" y="8858"/>
                        <a:pt x="8954" y="0"/>
                        <a:pt x="19907" y="0"/>
                      </a:cubicBezTo>
                      <a:lnTo>
                        <a:pt x="375285" y="0"/>
                      </a:lnTo>
                      <a:cubicBezTo>
                        <a:pt x="386334" y="0"/>
                        <a:pt x="395192" y="8954"/>
                        <a:pt x="395192" y="19907"/>
                      </a:cubicBezTo>
                      <a:lnTo>
                        <a:pt x="395192" y="82487"/>
                      </a:lnTo>
                      <a:cubicBezTo>
                        <a:pt x="395288" y="93535"/>
                        <a:pt x="386334" y="102394"/>
                        <a:pt x="375285" y="1023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7318724" y="3651979"/>
                  <a:ext cx="423767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67" h="130968" extrusionOk="0">
                      <a:moveTo>
                        <a:pt x="389572" y="130969"/>
                      </a:moveTo>
                      <a:lnTo>
                        <a:pt x="34195" y="130969"/>
                      </a:lnTo>
                      <a:cubicBezTo>
                        <a:pt x="15335" y="130969"/>
                        <a:pt x="0" y="115633"/>
                        <a:pt x="0" y="96774"/>
                      </a:cubicBezTo>
                      <a:lnTo>
                        <a:pt x="0" y="34195"/>
                      </a:lnTo>
                      <a:cubicBezTo>
                        <a:pt x="0" y="15335"/>
                        <a:pt x="15335" y="0"/>
                        <a:pt x="34195" y="0"/>
                      </a:cubicBezTo>
                      <a:lnTo>
                        <a:pt x="389572" y="0"/>
                      </a:lnTo>
                      <a:cubicBezTo>
                        <a:pt x="408432" y="0"/>
                        <a:pt x="423767" y="15335"/>
                        <a:pt x="423767" y="34195"/>
                      </a:cubicBezTo>
                      <a:lnTo>
                        <a:pt x="423767" y="96774"/>
                      </a:lnTo>
                      <a:cubicBezTo>
                        <a:pt x="423863" y="115633"/>
                        <a:pt x="408527" y="130969"/>
                        <a:pt x="389572" y="130969"/>
                      </a:cubicBezTo>
                      <a:close/>
                      <a:moveTo>
                        <a:pt x="34290" y="28575"/>
                      </a:moveTo>
                      <a:cubicBezTo>
                        <a:pt x="31147" y="28575"/>
                        <a:pt x="28670" y="31147"/>
                        <a:pt x="28670" y="34195"/>
                      </a:cubicBezTo>
                      <a:lnTo>
                        <a:pt x="28670" y="96774"/>
                      </a:lnTo>
                      <a:cubicBezTo>
                        <a:pt x="28670" y="99917"/>
                        <a:pt x="31242" y="102394"/>
                        <a:pt x="34290" y="102394"/>
                      </a:cubicBezTo>
                      <a:lnTo>
                        <a:pt x="389668" y="102394"/>
                      </a:lnTo>
                      <a:cubicBezTo>
                        <a:pt x="392811" y="102394"/>
                        <a:pt x="395288" y="99822"/>
                        <a:pt x="395288" y="96774"/>
                      </a:cubicBezTo>
                      <a:lnTo>
                        <a:pt x="395288" y="34195"/>
                      </a:lnTo>
                      <a:cubicBezTo>
                        <a:pt x="395288" y="31051"/>
                        <a:pt x="392716" y="28575"/>
                        <a:pt x="389668" y="28575"/>
                      </a:cubicBezTo>
                      <a:lnTo>
                        <a:pt x="34290" y="28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" name="Google Shape;28;p2"/>
              <p:cNvGrpSpPr/>
              <p:nvPr/>
            </p:nvGrpSpPr>
            <p:grpSpPr>
              <a:xfrm>
                <a:off x="7304014" y="3754278"/>
                <a:ext cx="453092" cy="336041"/>
                <a:chOff x="7304014" y="3754278"/>
                <a:chExt cx="453092" cy="336041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7318438" y="3768661"/>
                  <a:ext cx="424433" cy="307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433" h="307371" extrusionOk="0">
                      <a:moveTo>
                        <a:pt x="424434" y="307372"/>
                      </a:moveTo>
                      <a:lnTo>
                        <a:pt x="322040" y="225838"/>
                      </a:lnTo>
                      <a:lnTo>
                        <a:pt x="322040" y="83820"/>
                      </a:lnTo>
                      <a:lnTo>
                        <a:pt x="395192" y="0"/>
                      </a:lnTo>
                      <a:lnTo>
                        <a:pt x="29242" y="0"/>
                      </a:lnTo>
                      <a:lnTo>
                        <a:pt x="102489" y="83820"/>
                      </a:lnTo>
                      <a:lnTo>
                        <a:pt x="102489" y="225838"/>
                      </a:lnTo>
                      <a:lnTo>
                        <a:pt x="0" y="3073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7304014" y="3754278"/>
                  <a:ext cx="453092" cy="336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092" h="336041" extrusionOk="0">
                      <a:moveTo>
                        <a:pt x="438858" y="336042"/>
                      </a:moveTo>
                      <a:lnTo>
                        <a:pt x="14329" y="336042"/>
                      </a:lnTo>
                      <a:cubicBezTo>
                        <a:pt x="8233" y="336042"/>
                        <a:pt x="2804" y="332232"/>
                        <a:pt x="804" y="326517"/>
                      </a:cubicBezTo>
                      <a:cubicBezTo>
                        <a:pt x="-1196" y="320802"/>
                        <a:pt x="613" y="314420"/>
                        <a:pt x="5376" y="310610"/>
                      </a:cubicBezTo>
                      <a:lnTo>
                        <a:pt x="102435" y="233267"/>
                      </a:lnTo>
                      <a:lnTo>
                        <a:pt x="102435" y="103442"/>
                      </a:lnTo>
                      <a:lnTo>
                        <a:pt x="32808" y="23717"/>
                      </a:lnTo>
                      <a:cubicBezTo>
                        <a:pt x="29093" y="19526"/>
                        <a:pt x="28236" y="13526"/>
                        <a:pt x="30522" y="8382"/>
                      </a:cubicBezTo>
                      <a:cubicBezTo>
                        <a:pt x="32808" y="3239"/>
                        <a:pt x="37951" y="0"/>
                        <a:pt x="43571" y="0"/>
                      </a:cubicBezTo>
                      <a:lnTo>
                        <a:pt x="409522" y="0"/>
                      </a:lnTo>
                      <a:cubicBezTo>
                        <a:pt x="415141" y="0"/>
                        <a:pt x="420190" y="3239"/>
                        <a:pt x="422571" y="8382"/>
                      </a:cubicBezTo>
                      <a:cubicBezTo>
                        <a:pt x="424857" y="13526"/>
                        <a:pt x="423999" y="19431"/>
                        <a:pt x="420285" y="23717"/>
                      </a:cubicBezTo>
                      <a:lnTo>
                        <a:pt x="350657" y="103442"/>
                      </a:lnTo>
                      <a:lnTo>
                        <a:pt x="350657" y="233267"/>
                      </a:lnTo>
                      <a:lnTo>
                        <a:pt x="447717" y="310610"/>
                      </a:lnTo>
                      <a:cubicBezTo>
                        <a:pt x="452479" y="314420"/>
                        <a:pt x="454289" y="320802"/>
                        <a:pt x="452289" y="326517"/>
                      </a:cubicBezTo>
                      <a:cubicBezTo>
                        <a:pt x="450384" y="332232"/>
                        <a:pt x="444955" y="336042"/>
                        <a:pt x="438858" y="336042"/>
                      </a:cubicBezTo>
                      <a:close/>
                      <a:moveTo>
                        <a:pt x="55287" y="307467"/>
                      </a:moveTo>
                      <a:lnTo>
                        <a:pt x="397996" y="307467"/>
                      </a:lnTo>
                      <a:lnTo>
                        <a:pt x="327511" y="251365"/>
                      </a:lnTo>
                      <a:cubicBezTo>
                        <a:pt x="324082" y="248603"/>
                        <a:pt x="322082" y="244507"/>
                        <a:pt x="322082" y="240221"/>
                      </a:cubicBezTo>
                      <a:lnTo>
                        <a:pt x="322082" y="98203"/>
                      </a:lnTo>
                      <a:cubicBezTo>
                        <a:pt x="322082" y="94774"/>
                        <a:pt x="323320" y="91440"/>
                        <a:pt x="325606" y="88773"/>
                      </a:cubicBezTo>
                      <a:lnTo>
                        <a:pt x="378089" y="28670"/>
                      </a:lnTo>
                      <a:lnTo>
                        <a:pt x="75099" y="28670"/>
                      </a:lnTo>
                      <a:lnTo>
                        <a:pt x="127582" y="88773"/>
                      </a:lnTo>
                      <a:cubicBezTo>
                        <a:pt x="129867" y="91345"/>
                        <a:pt x="131106" y="94679"/>
                        <a:pt x="131106" y="98203"/>
                      </a:cubicBezTo>
                      <a:lnTo>
                        <a:pt x="131106" y="240221"/>
                      </a:lnTo>
                      <a:cubicBezTo>
                        <a:pt x="131106" y="244602"/>
                        <a:pt x="129106" y="248698"/>
                        <a:pt x="125676" y="251365"/>
                      </a:cubicBezTo>
                      <a:lnTo>
                        <a:pt x="55287" y="3074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" name="Google Shape;31;p2"/>
              <p:cNvGrpSpPr/>
              <p:nvPr/>
            </p:nvGrpSpPr>
            <p:grpSpPr>
              <a:xfrm>
                <a:off x="7451165" y="4164234"/>
                <a:ext cx="159069" cy="350615"/>
                <a:chOff x="7451165" y="4164234"/>
                <a:chExt cx="159069" cy="350615"/>
              </a:xfrm>
            </p:grpSpPr>
            <p:sp>
              <p:nvSpPr>
                <p:cNvPr id="32" name="Google Shape;32;p2"/>
                <p:cNvSpPr/>
                <p:nvPr/>
              </p:nvSpPr>
              <p:spPr>
                <a:xfrm>
                  <a:off x="7465504" y="4178521"/>
                  <a:ext cx="130397" cy="32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97" h="322040" extrusionOk="0">
                      <a:moveTo>
                        <a:pt x="0" y="0"/>
                      </a:moveTo>
                      <a:lnTo>
                        <a:pt x="61627" y="322040"/>
                      </a:lnTo>
                      <a:lnTo>
                        <a:pt x="1303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7451165" y="4164234"/>
                  <a:ext cx="159069" cy="350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69" h="350615" extrusionOk="0">
                      <a:moveTo>
                        <a:pt x="76061" y="350615"/>
                      </a:moveTo>
                      <a:cubicBezTo>
                        <a:pt x="75965" y="350615"/>
                        <a:pt x="75965" y="350615"/>
                        <a:pt x="75870" y="350615"/>
                      </a:cubicBezTo>
                      <a:cubicBezTo>
                        <a:pt x="69107" y="350520"/>
                        <a:pt x="63297" y="345662"/>
                        <a:pt x="61964" y="338995"/>
                      </a:cubicBezTo>
                      <a:lnTo>
                        <a:pt x="241" y="16954"/>
                      </a:lnTo>
                      <a:cubicBezTo>
                        <a:pt x="-520" y="12763"/>
                        <a:pt x="527" y="8477"/>
                        <a:pt x="3290" y="5143"/>
                      </a:cubicBezTo>
                      <a:cubicBezTo>
                        <a:pt x="6052" y="1905"/>
                        <a:pt x="10052" y="0"/>
                        <a:pt x="14339" y="0"/>
                      </a:cubicBezTo>
                      <a:lnTo>
                        <a:pt x="144736" y="0"/>
                      </a:lnTo>
                      <a:cubicBezTo>
                        <a:pt x="149022" y="0"/>
                        <a:pt x="153118" y="1905"/>
                        <a:pt x="155880" y="5334"/>
                      </a:cubicBezTo>
                      <a:cubicBezTo>
                        <a:pt x="158547" y="8668"/>
                        <a:pt x="159690" y="13049"/>
                        <a:pt x="158738" y="17335"/>
                      </a:cubicBezTo>
                      <a:lnTo>
                        <a:pt x="90062" y="339376"/>
                      </a:lnTo>
                      <a:cubicBezTo>
                        <a:pt x="88538" y="345948"/>
                        <a:pt x="82728" y="350615"/>
                        <a:pt x="76061" y="350615"/>
                      </a:cubicBezTo>
                      <a:close/>
                      <a:moveTo>
                        <a:pt x="31579" y="28575"/>
                      </a:moveTo>
                      <a:lnTo>
                        <a:pt x="76727" y="264319"/>
                      </a:lnTo>
                      <a:lnTo>
                        <a:pt x="127019" y="28575"/>
                      </a:lnTo>
                      <a:lnTo>
                        <a:pt x="31579" y="28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4" name="Google Shape;34;p2"/>
            <p:cNvSpPr/>
            <p:nvPr/>
          </p:nvSpPr>
          <p:spPr>
            <a:xfrm>
              <a:off x="7310437" y="3666267"/>
              <a:ext cx="183356" cy="512254"/>
            </a:xfrm>
            <a:custGeom>
              <a:avLst/>
              <a:gdLst/>
              <a:ahLst/>
              <a:cxnLst/>
              <a:rect l="l" t="t" r="r" b="b"/>
              <a:pathLst>
                <a:path w="183356" h="512254" extrusionOk="0">
                  <a:moveTo>
                    <a:pt x="77534" y="431863"/>
                  </a:moveTo>
                  <a:lnTo>
                    <a:pt x="77534" y="490252"/>
                  </a:lnTo>
                  <a:cubicBezTo>
                    <a:pt x="77534" y="502444"/>
                    <a:pt x="86392" y="512255"/>
                    <a:pt x="97441" y="512255"/>
                  </a:cubicBezTo>
                  <a:lnTo>
                    <a:pt x="19907" y="512255"/>
                  </a:lnTo>
                  <a:cubicBezTo>
                    <a:pt x="8858" y="512255"/>
                    <a:pt x="0" y="502444"/>
                    <a:pt x="0" y="490252"/>
                  </a:cubicBezTo>
                  <a:lnTo>
                    <a:pt x="0" y="431863"/>
                  </a:lnTo>
                  <a:cubicBezTo>
                    <a:pt x="0" y="419671"/>
                    <a:pt x="8858" y="409765"/>
                    <a:pt x="19907" y="409765"/>
                  </a:cubicBezTo>
                  <a:lnTo>
                    <a:pt x="13145" y="409765"/>
                  </a:lnTo>
                  <a:lnTo>
                    <a:pt x="105823" y="328231"/>
                  </a:lnTo>
                  <a:lnTo>
                    <a:pt x="105823" y="186214"/>
                  </a:lnTo>
                  <a:lnTo>
                    <a:pt x="39719" y="102394"/>
                  </a:lnTo>
                  <a:lnTo>
                    <a:pt x="44482" y="102394"/>
                  </a:lnTo>
                  <a:cubicBezTo>
                    <a:pt x="34576" y="102394"/>
                    <a:pt x="26479" y="93535"/>
                    <a:pt x="26479" y="82487"/>
                  </a:cubicBezTo>
                  <a:lnTo>
                    <a:pt x="26479" y="19907"/>
                  </a:lnTo>
                  <a:cubicBezTo>
                    <a:pt x="26479" y="8858"/>
                    <a:pt x="34576" y="0"/>
                    <a:pt x="44482" y="0"/>
                  </a:cubicBezTo>
                  <a:lnTo>
                    <a:pt x="122015" y="0"/>
                  </a:lnTo>
                  <a:cubicBezTo>
                    <a:pt x="112109" y="0"/>
                    <a:pt x="104013" y="8858"/>
                    <a:pt x="104013" y="19907"/>
                  </a:cubicBezTo>
                  <a:lnTo>
                    <a:pt x="104013" y="82487"/>
                  </a:lnTo>
                  <a:cubicBezTo>
                    <a:pt x="104013" y="93535"/>
                    <a:pt x="112109" y="102394"/>
                    <a:pt x="122015" y="102394"/>
                  </a:cubicBezTo>
                  <a:lnTo>
                    <a:pt x="117253" y="102394"/>
                  </a:lnTo>
                  <a:lnTo>
                    <a:pt x="183356" y="186214"/>
                  </a:lnTo>
                  <a:lnTo>
                    <a:pt x="183356" y="328231"/>
                  </a:lnTo>
                  <a:lnTo>
                    <a:pt x="90678" y="409765"/>
                  </a:lnTo>
                  <a:lnTo>
                    <a:pt x="97441" y="409765"/>
                  </a:lnTo>
                  <a:cubicBezTo>
                    <a:pt x="86392" y="409765"/>
                    <a:pt x="77534" y="419671"/>
                    <a:pt x="77534" y="431863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456646" y="4178521"/>
              <a:ext cx="96583" cy="322040"/>
            </a:xfrm>
            <a:custGeom>
              <a:avLst/>
              <a:gdLst/>
              <a:ahLst/>
              <a:cxnLst/>
              <a:rect l="l" t="t" r="r" b="b"/>
              <a:pathLst>
                <a:path w="96583" h="322040" extrusionOk="0">
                  <a:moveTo>
                    <a:pt x="96583" y="110300"/>
                  </a:moveTo>
                  <a:lnTo>
                    <a:pt x="55816" y="322040"/>
                  </a:lnTo>
                  <a:lnTo>
                    <a:pt x="0" y="0"/>
                  </a:lnTo>
                  <a:lnTo>
                    <a:pt x="77533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36;p2"/>
          <p:cNvSpPr/>
          <p:nvPr/>
        </p:nvSpPr>
        <p:spPr>
          <a:xfrm rot="10800000" flipH="1">
            <a:off x="2625970" y="1808513"/>
            <a:ext cx="13036048" cy="6669972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" name="Google Shape;37;p2"/>
          <p:cNvGrpSpPr/>
          <p:nvPr/>
        </p:nvGrpSpPr>
        <p:grpSpPr>
          <a:xfrm rot="8502245">
            <a:off x="1543643" y="5895190"/>
            <a:ext cx="1657853" cy="1653015"/>
            <a:chOff x="8171157" y="5416867"/>
            <a:chExt cx="1032469" cy="1029366"/>
          </a:xfrm>
        </p:grpSpPr>
        <p:grpSp>
          <p:nvGrpSpPr>
            <p:cNvPr id="38" name="Google Shape;38;p2"/>
            <p:cNvGrpSpPr/>
            <p:nvPr/>
          </p:nvGrpSpPr>
          <p:grpSpPr>
            <a:xfrm>
              <a:off x="8171157" y="5416867"/>
              <a:ext cx="705666" cy="1029366"/>
              <a:chOff x="8171157" y="5416867"/>
              <a:chExt cx="705666" cy="1029366"/>
            </a:xfrm>
          </p:grpSpPr>
          <p:grpSp>
            <p:nvGrpSpPr>
              <p:cNvPr id="39" name="Google Shape;39;p2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sp>
              <p:nvSpPr>
                <p:cNvPr id="40" name="Google Shape;40;p2"/>
                <p:cNvSpPr/>
                <p:nvPr/>
              </p:nvSpPr>
              <p:spPr>
                <a:xfrm>
                  <a:off x="8185308" y="5431154"/>
                  <a:ext cx="677037" cy="1000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037" h="1000696" extrusionOk="0">
                      <a:moveTo>
                        <a:pt x="197930" y="292512"/>
                      </a:moveTo>
                      <a:lnTo>
                        <a:pt x="677037" y="1000697"/>
                      </a:lnTo>
                      <a:lnTo>
                        <a:pt x="677037" y="0"/>
                      </a:lnTo>
                      <a:lnTo>
                        <a:pt x="0" y="0"/>
                      </a:lnTo>
                      <a:lnTo>
                        <a:pt x="91440" y="135160"/>
                      </a:lnTo>
                      <a:moveTo>
                        <a:pt x="134398" y="198501"/>
                      </a:moveTo>
                      <a:lnTo>
                        <a:pt x="198025" y="292512"/>
                      </a:lnTo>
                      <a:moveTo>
                        <a:pt x="509874" y="447389"/>
                      </a:moveTo>
                      <a:lnTo>
                        <a:pt x="326041" y="175546"/>
                      </a:lnTo>
                      <a:lnTo>
                        <a:pt x="509874" y="175546"/>
                      </a:lnTo>
                      <a:lnTo>
                        <a:pt x="509874" y="447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8171157" y="5416867"/>
                  <a:ext cx="705666" cy="1029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666" h="1029366" extrusionOk="0">
                      <a:moveTo>
                        <a:pt x="691189" y="1029367"/>
                      </a:moveTo>
                      <a:cubicBezTo>
                        <a:pt x="686521" y="1029367"/>
                        <a:pt x="682044" y="1027081"/>
                        <a:pt x="679378" y="1023080"/>
                      </a:cubicBezTo>
                      <a:lnTo>
                        <a:pt x="200270" y="314896"/>
                      </a:lnTo>
                      <a:cubicBezTo>
                        <a:pt x="200270" y="314896"/>
                        <a:pt x="200270" y="314896"/>
                        <a:pt x="200270" y="314896"/>
                      </a:cubicBezTo>
                      <a:lnTo>
                        <a:pt x="136738" y="220885"/>
                      </a:lnTo>
                      <a:cubicBezTo>
                        <a:pt x="132357" y="214313"/>
                        <a:pt x="134071" y="205454"/>
                        <a:pt x="140548" y="201073"/>
                      </a:cubicBezTo>
                      <a:cubicBezTo>
                        <a:pt x="147025" y="196691"/>
                        <a:pt x="155979" y="198311"/>
                        <a:pt x="160360" y="204883"/>
                      </a:cubicBezTo>
                      <a:lnTo>
                        <a:pt x="223892" y="298895"/>
                      </a:lnTo>
                      <a:lnTo>
                        <a:pt x="223892" y="298895"/>
                      </a:lnTo>
                      <a:lnTo>
                        <a:pt x="676901" y="968502"/>
                      </a:lnTo>
                      <a:lnTo>
                        <a:pt x="676901" y="28575"/>
                      </a:lnTo>
                      <a:lnTo>
                        <a:pt x="41107" y="28575"/>
                      </a:lnTo>
                      <a:lnTo>
                        <a:pt x="117498" y="141446"/>
                      </a:lnTo>
                      <a:cubicBezTo>
                        <a:pt x="121879" y="148018"/>
                        <a:pt x="120165" y="156876"/>
                        <a:pt x="113688" y="161258"/>
                      </a:cubicBezTo>
                      <a:cubicBezTo>
                        <a:pt x="107211" y="165640"/>
                        <a:pt x="98257" y="164020"/>
                        <a:pt x="93876" y="157448"/>
                      </a:cubicBezTo>
                      <a:lnTo>
                        <a:pt x="2436" y="22288"/>
                      </a:lnTo>
                      <a:cubicBezTo>
                        <a:pt x="-517" y="17907"/>
                        <a:pt x="-802" y="12287"/>
                        <a:pt x="1674" y="7620"/>
                      </a:cubicBezTo>
                      <a:cubicBezTo>
                        <a:pt x="4150" y="2953"/>
                        <a:pt x="9008" y="0"/>
                        <a:pt x="14342" y="0"/>
                      </a:cubicBezTo>
                      <a:lnTo>
                        <a:pt x="691379" y="0"/>
                      </a:lnTo>
                      <a:cubicBezTo>
                        <a:pt x="699285" y="0"/>
                        <a:pt x="705667" y="6382"/>
                        <a:pt x="705667" y="14288"/>
                      </a:cubicBezTo>
                      <a:lnTo>
                        <a:pt x="705667" y="1014984"/>
                      </a:lnTo>
                      <a:cubicBezTo>
                        <a:pt x="705667" y="1021270"/>
                        <a:pt x="701571" y="1026795"/>
                        <a:pt x="695570" y="1028605"/>
                      </a:cubicBezTo>
                      <a:cubicBezTo>
                        <a:pt x="694046" y="1029081"/>
                        <a:pt x="692618" y="1029367"/>
                        <a:pt x="691189" y="1029367"/>
                      </a:cubicBezTo>
                      <a:close/>
                      <a:moveTo>
                        <a:pt x="524025" y="475964"/>
                      </a:moveTo>
                      <a:cubicBezTo>
                        <a:pt x="519358" y="475964"/>
                        <a:pt x="514881" y="473678"/>
                        <a:pt x="512214" y="469678"/>
                      </a:cubicBezTo>
                      <a:lnTo>
                        <a:pt x="328382" y="197834"/>
                      </a:lnTo>
                      <a:cubicBezTo>
                        <a:pt x="325429" y="193453"/>
                        <a:pt x="325143" y="187833"/>
                        <a:pt x="327619" y="183166"/>
                      </a:cubicBezTo>
                      <a:cubicBezTo>
                        <a:pt x="330096" y="178498"/>
                        <a:pt x="334954" y="175546"/>
                        <a:pt x="340288" y="175546"/>
                      </a:cubicBezTo>
                      <a:lnTo>
                        <a:pt x="524120" y="175546"/>
                      </a:lnTo>
                      <a:cubicBezTo>
                        <a:pt x="532026" y="175546"/>
                        <a:pt x="538408" y="181927"/>
                        <a:pt x="538408" y="189833"/>
                      </a:cubicBezTo>
                      <a:lnTo>
                        <a:pt x="538408" y="461676"/>
                      </a:lnTo>
                      <a:cubicBezTo>
                        <a:pt x="538408" y="467963"/>
                        <a:pt x="534312" y="473487"/>
                        <a:pt x="528311" y="475297"/>
                      </a:cubicBezTo>
                      <a:cubicBezTo>
                        <a:pt x="526882" y="475774"/>
                        <a:pt x="525454" y="475964"/>
                        <a:pt x="524025" y="475964"/>
                      </a:cubicBezTo>
                      <a:close/>
                      <a:moveTo>
                        <a:pt x="367148" y="204121"/>
                      </a:moveTo>
                      <a:lnTo>
                        <a:pt x="509833" y="415004"/>
                      </a:lnTo>
                      <a:lnTo>
                        <a:pt x="509833" y="204121"/>
                      </a:lnTo>
                      <a:lnTo>
                        <a:pt x="367148" y="2041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" name="Google Shape;42;p2"/>
              <p:cNvGrpSpPr/>
              <p:nvPr/>
            </p:nvGrpSpPr>
            <p:grpSpPr>
              <a:xfrm>
                <a:off x="8751951" y="6169342"/>
                <a:ext cx="120300" cy="28575"/>
                <a:chOff x="8751951" y="6169342"/>
                <a:chExt cx="120300" cy="28575"/>
              </a:xfrm>
            </p:grpSpPr>
            <p:sp>
              <p:nvSpPr>
                <p:cNvPr id="43" name="Google Shape;43;p2"/>
                <p:cNvSpPr/>
                <p:nvPr/>
              </p:nvSpPr>
              <p:spPr>
                <a:xfrm>
                  <a:off x="8766238" y="618362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8751951" y="6169342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Google Shape;45;p2"/>
              <p:cNvGrpSpPr/>
              <p:nvPr/>
            </p:nvGrpSpPr>
            <p:grpSpPr>
              <a:xfrm>
                <a:off x="8751951" y="6060756"/>
                <a:ext cx="120300" cy="28575"/>
                <a:chOff x="8751951" y="6060756"/>
                <a:chExt cx="120300" cy="28575"/>
              </a:xfrm>
            </p:grpSpPr>
            <p:sp>
              <p:nvSpPr>
                <p:cNvPr id="46" name="Google Shape;46;p2"/>
                <p:cNvSpPr/>
                <p:nvPr/>
              </p:nvSpPr>
              <p:spPr>
                <a:xfrm>
                  <a:off x="8766238" y="607504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8751951" y="606075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" name="Google Shape;48;p2"/>
              <p:cNvGrpSpPr/>
              <p:nvPr/>
            </p:nvGrpSpPr>
            <p:grpSpPr>
              <a:xfrm>
                <a:off x="8751951" y="5952076"/>
                <a:ext cx="120300" cy="28575"/>
                <a:chOff x="8751951" y="5952076"/>
                <a:chExt cx="120300" cy="28575"/>
              </a:xfrm>
            </p:grpSpPr>
            <p:sp>
              <p:nvSpPr>
                <p:cNvPr id="49" name="Google Shape;49;p2"/>
                <p:cNvSpPr/>
                <p:nvPr/>
              </p:nvSpPr>
              <p:spPr>
                <a:xfrm>
                  <a:off x="8766238" y="596636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8751951" y="595207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1" name="Google Shape;51;p2"/>
              <p:cNvGrpSpPr/>
              <p:nvPr/>
            </p:nvGrpSpPr>
            <p:grpSpPr>
              <a:xfrm>
                <a:off x="8751951" y="5843396"/>
                <a:ext cx="120300" cy="28575"/>
                <a:chOff x="8751951" y="5843396"/>
                <a:chExt cx="120300" cy="28575"/>
              </a:xfrm>
            </p:grpSpPr>
            <p:sp>
              <p:nvSpPr>
                <p:cNvPr id="52" name="Google Shape;52;p2"/>
                <p:cNvSpPr/>
                <p:nvPr/>
              </p:nvSpPr>
              <p:spPr>
                <a:xfrm>
                  <a:off x="8766238" y="585768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8751951" y="584339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4" name="Google Shape;54;p2"/>
              <p:cNvGrpSpPr/>
              <p:nvPr/>
            </p:nvGrpSpPr>
            <p:grpSpPr>
              <a:xfrm>
                <a:off x="8751951" y="5734716"/>
                <a:ext cx="120300" cy="28575"/>
                <a:chOff x="8751951" y="5734716"/>
                <a:chExt cx="120300" cy="28575"/>
              </a:xfrm>
            </p:grpSpPr>
            <p:sp>
              <p:nvSpPr>
                <p:cNvPr id="55" name="Google Shape;55;p2"/>
                <p:cNvSpPr/>
                <p:nvPr/>
              </p:nvSpPr>
              <p:spPr>
                <a:xfrm>
                  <a:off x="8766238" y="574909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8751951" y="573471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7" name="Google Shape;57;p2"/>
              <p:cNvGrpSpPr/>
              <p:nvPr/>
            </p:nvGrpSpPr>
            <p:grpSpPr>
              <a:xfrm>
                <a:off x="8751951" y="5626131"/>
                <a:ext cx="120300" cy="28575"/>
                <a:chOff x="8751951" y="5626131"/>
                <a:chExt cx="120300" cy="28575"/>
              </a:xfrm>
            </p:grpSpPr>
            <p:sp>
              <p:nvSpPr>
                <p:cNvPr id="58" name="Google Shape;58;p2"/>
                <p:cNvSpPr/>
                <p:nvPr/>
              </p:nvSpPr>
              <p:spPr>
                <a:xfrm>
                  <a:off x="8766238" y="564041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8751951" y="562613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0" name="Google Shape;60;p2"/>
              <p:cNvGrpSpPr/>
              <p:nvPr/>
            </p:nvGrpSpPr>
            <p:grpSpPr>
              <a:xfrm>
                <a:off x="8751951" y="5517451"/>
                <a:ext cx="120300" cy="28575"/>
                <a:chOff x="8751951" y="5517451"/>
                <a:chExt cx="120300" cy="28575"/>
              </a:xfrm>
            </p:grpSpPr>
            <p:sp>
              <p:nvSpPr>
                <p:cNvPr id="61" name="Google Shape;61;p2"/>
                <p:cNvSpPr/>
                <p:nvPr/>
              </p:nvSpPr>
              <p:spPr>
                <a:xfrm>
                  <a:off x="8766238" y="553173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8751951" y="551745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3" name="Google Shape;63;p2"/>
            <p:cNvGrpSpPr/>
            <p:nvPr/>
          </p:nvGrpSpPr>
          <p:grpSpPr>
            <a:xfrm>
              <a:off x="8924353" y="5425249"/>
              <a:ext cx="279273" cy="1014793"/>
              <a:chOff x="8924353" y="5425249"/>
              <a:chExt cx="279273" cy="1014793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8938641" y="5439536"/>
                <a:ext cx="250698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250698" h="986218" extrusionOk="0">
                    <a:moveTo>
                      <a:pt x="0" y="613410"/>
                    </a:moveTo>
                    <a:lnTo>
                      <a:pt x="0" y="0"/>
                    </a:lnTo>
                    <a:lnTo>
                      <a:pt x="250698" y="0"/>
                    </a:lnTo>
                    <a:lnTo>
                      <a:pt x="250698" y="986218"/>
                    </a:lnTo>
                    <a:lnTo>
                      <a:pt x="0" y="986218"/>
                    </a:lnTo>
                    <a:lnTo>
                      <a:pt x="0" y="715042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8924353" y="5425249"/>
                <a:ext cx="279273" cy="1014793"/>
              </a:xfrm>
              <a:custGeom>
                <a:avLst/>
                <a:gdLst/>
                <a:ahLst/>
                <a:cxnLst/>
                <a:rect l="l" t="t" r="r" b="b"/>
                <a:pathLst>
                  <a:path w="279273" h="1014793" extrusionOk="0">
                    <a:moveTo>
                      <a:pt x="264986" y="1014793"/>
                    </a:moveTo>
                    <a:lnTo>
                      <a:pt x="14288" y="1014793"/>
                    </a:lnTo>
                    <a:cubicBezTo>
                      <a:pt x="6382" y="1014793"/>
                      <a:pt x="0" y="1008412"/>
                      <a:pt x="0" y="1000506"/>
                    </a:cubicBezTo>
                    <a:lnTo>
                      <a:pt x="0" y="729329"/>
                    </a:lnTo>
                    <a:cubicBezTo>
                      <a:pt x="0" y="721423"/>
                      <a:pt x="6382" y="715042"/>
                      <a:pt x="14288" y="715042"/>
                    </a:cubicBezTo>
                    <a:cubicBezTo>
                      <a:pt x="22193" y="715042"/>
                      <a:pt x="28575" y="721423"/>
                      <a:pt x="28575" y="729329"/>
                    </a:cubicBezTo>
                    <a:lnTo>
                      <a:pt x="28575" y="986218"/>
                    </a:lnTo>
                    <a:lnTo>
                      <a:pt x="250698" y="986218"/>
                    </a:lnTo>
                    <a:lnTo>
                      <a:pt x="250698" y="28575"/>
                    </a:lnTo>
                    <a:lnTo>
                      <a:pt x="28575" y="28575"/>
                    </a:lnTo>
                    <a:lnTo>
                      <a:pt x="28575" y="627602"/>
                    </a:lnTo>
                    <a:cubicBezTo>
                      <a:pt x="28575" y="635508"/>
                      <a:pt x="22193" y="641889"/>
                      <a:pt x="14288" y="641889"/>
                    </a:cubicBezTo>
                    <a:cubicBezTo>
                      <a:pt x="6382" y="641889"/>
                      <a:pt x="0" y="635508"/>
                      <a:pt x="0" y="627602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64986" y="0"/>
                    </a:lnTo>
                    <a:cubicBezTo>
                      <a:pt x="272891" y="0"/>
                      <a:pt x="279273" y="6382"/>
                      <a:pt x="279273" y="14288"/>
                    </a:cubicBezTo>
                    <a:lnTo>
                      <a:pt x="279273" y="1000506"/>
                    </a:lnTo>
                    <a:cubicBezTo>
                      <a:pt x="279273" y="1008412"/>
                      <a:pt x="272891" y="1014793"/>
                      <a:pt x="264986" y="10147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" name="Google Shape;66;p2"/>
            <p:cNvGrpSpPr/>
            <p:nvPr/>
          </p:nvGrpSpPr>
          <p:grpSpPr>
            <a:xfrm>
              <a:off x="9085421" y="6300691"/>
              <a:ext cx="118205" cy="28575"/>
              <a:chOff x="9085421" y="6300691"/>
              <a:chExt cx="118205" cy="28575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9099708" y="6314979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9085421" y="6300691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9027794" y="6192107"/>
              <a:ext cx="175831" cy="28575"/>
              <a:chOff x="9027794" y="6192107"/>
              <a:chExt cx="175831" cy="28575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9042082" y="6206394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9027794" y="6192107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2"/>
            <p:cNvGrpSpPr/>
            <p:nvPr/>
          </p:nvGrpSpPr>
          <p:grpSpPr>
            <a:xfrm>
              <a:off x="9085421" y="6083426"/>
              <a:ext cx="118205" cy="28575"/>
              <a:chOff x="9085421" y="6083426"/>
              <a:chExt cx="118205" cy="28575"/>
            </a:xfrm>
          </p:grpSpPr>
          <p:sp>
            <p:nvSpPr>
              <p:cNvPr id="73" name="Google Shape;73;p2"/>
              <p:cNvSpPr/>
              <p:nvPr/>
            </p:nvSpPr>
            <p:spPr>
              <a:xfrm>
                <a:off x="9099708" y="609771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9085421" y="6083426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9027794" y="5974746"/>
              <a:ext cx="175831" cy="28575"/>
              <a:chOff x="9027794" y="5974746"/>
              <a:chExt cx="175831" cy="28575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9042082" y="5989033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9027794" y="5974746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2"/>
            <p:cNvGrpSpPr/>
            <p:nvPr/>
          </p:nvGrpSpPr>
          <p:grpSpPr>
            <a:xfrm>
              <a:off x="9085421" y="5866065"/>
              <a:ext cx="118205" cy="28575"/>
              <a:chOff x="9085421" y="5866065"/>
              <a:chExt cx="118205" cy="28575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9099708" y="588035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9085421" y="5866065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9027794" y="5757481"/>
              <a:ext cx="175831" cy="28575"/>
              <a:chOff x="9027794" y="5757481"/>
              <a:chExt cx="175831" cy="28575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9042082" y="577176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9027794" y="5757481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9085421" y="5648800"/>
              <a:ext cx="118205" cy="28575"/>
              <a:chOff x="9085421" y="5648800"/>
              <a:chExt cx="118205" cy="28575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9099708" y="5663088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085421" y="5648800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9027794" y="5540120"/>
              <a:ext cx="175831" cy="28575"/>
              <a:chOff x="9027794" y="5540120"/>
              <a:chExt cx="175831" cy="28575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9042082" y="555440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9027794" y="5540120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8189594" y="5435345"/>
              <a:ext cx="676941" cy="1000696"/>
            </a:xfrm>
            <a:custGeom>
              <a:avLst/>
              <a:gdLst/>
              <a:ahLst/>
              <a:cxnLst/>
              <a:rect l="l" t="t" r="r" b="b"/>
              <a:pathLst>
                <a:path w="676941" h="1000696" extrusionOk="0">
                  <a:moveTo>
                    <a:pt x="676942" y="1000697"/>
                  </a:moveTo>
                  <a:lnTo>
                    <a:pt x="676942" y="877157"/>
                  </a:lnTo>
                  <a:lnTo>
                    <a:pt x="592646" y="752475"/>
                  </a:lnTo>
                  <a:lnTo>
                    <a:pt x="83534" y="0"/>
                  </a:lnTo>
                  <a:lnTo>
                    <a:pt x="0" y="0"/>
                  </a:lnTo>
                  <a:lnTo>
                    <a:pt x="164306" y="242792"/>
                  </a:lnTo>
                  <a:moveTo>
                    <a:pt x="164211" y="242888"/>
                  </a:moveTo>
                  <a:lnTo>
                    <a:pt x="238125" y="352139"/>
                  </a:lnTo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941784" y="5443727"/>
              <a:ext cx="75247" cy="986218"/>
            </a:xfrm>
            <a:custGeom>
              <a:avLst/>
              <a:gdLst/>
              <a:ahLst/>
              <a:cxnLst/>
              <a:rect l="l" t="t" r="r" b="b"/>
              <a:pathLst>
                <a:path w="75247" h="986218" extrusionOk="0">
                  <a:moveTo>
                    <a:pt x="0" y="0"/>
                  </a:moveTo>
                  <a:lnTo>
                    <a:pt x="75248" y="0"/>
                  </a:lnTo>
                  <a:lnTo>
                    <a:pt x="75248" y="986219"/>
                  </a:lnTo>
                  <a:lnTo>
                    <a:pt x="0" y="986219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2"/>
          <p:cNvSpPr/>
          <p:nvPr/>
        </p:nvSpPr>
        <p:spPr>
          <a:xfrm>
            <a:off x="5140975" y="7796500"/>
            <a:ext cx="8635730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" name="Google Shape;93;p2"/>
          <p:cNvGrpSpPr/>
          <p:nvPr/>
        </p:nvGrpSpPr>
        <p:grpSpPr>
          <a:xfrm rot="-408978">
            <a:off x="16516689" y="5867319"/>
            <a:ext cx="825500" cy="1120590"/>
            <a:chOff x="4584954" y="2452115"/>
            <a:chExt cx="607790" cy="825055"/>
          </a:xfrm>
        </p:grpSpPr>
        <p:grpSp>
          <p:nvGrpSpPr>
            <p:cNvPr id="94" name="Google Shape;94;p2"/>
            <p:cNvGrpSpPr/>
            <p:nvPr/>
          </p:nvGrpSpPr>
          <p:grpSpPr>
            <a:xfrm>
              <a:off x="4584954" y="2452115"/>
              <a:ext cx="607790" cy="825055"/>
              <a:chOff x="4584954" y="2452115"/>
              <a:chExt cx="607790" cy="825055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4599241" y="2466402"/>
                <a:ext cx="579215" cy="796480"/>
              </a:xfrm>
              <a:custGeom>
                <a:avLst/>
                <a:gdLst/>
                <a:ahLst/>
                <a:cxnLst/>
                <a:rect l="l" t="t" r="r" b="b"/>
                <a:pathLst>
                  <a:path w="579215" h="796480" extrusionOk="0">
                    <a:moveTo>
                      <a:pt x="470630" y="398240"/>
                    </a:moveTo>
                    <a:cubicBezTo>
                      <a:pt x="470630" y="472916"/>
                      <a:pt x="516731" y="535686"/>
                      <a:pt x="579215" y="553498"/>
                    </a:cubicBezTo>
                    <a:lnTo>
                      <a:pt x="579215" y="796481"/>
                    </a:lnTo>
                    <a:lnTo>
                      <a:pt x="0" y="796481"/>
                    </a:lnTo>
                    <a:lnTo>
                      <a:pt x="0" y="553498"/>
                    </a:lnTo>
                    <a:cubicBezTo>
                      <a:pt x="62484" y="535686"/>
                      <a:pt x="108585" y="472916"/>
                      <a:pt x="108585" y="398240"/>
                    </a:cubicBezTo>
                    <a:cubicBezTo>
                      <a:pt x="108585" y="323564"/>
                      <a:pt x="62484" y="260795"/>
                      <a:pt x="0" y="242983"/>
                    </a:cubicBezTo>
                    <a:lnTo>
                      <a:pt x="0" y="0"/>
                    </a:lnTo>
                    <a:lnTo>
                      <a:pt x="579215" y="0"/>
                    </a:lnTo>
                    <a:lnTo>
                      <a:pt x="579215" y="242983"/>
                    </a:lnTo>
                    <a:cubicBezTo>
                      <a:pt x="516731" y="260795"/>
                      <a:pt x="470630" y="323564"/>
                      <a:pt x="470630" y="3982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584954" y="2452115"/>
                <a:ext cx="607790" cy="825055"/>
              </a:xfrm>
              <a:custGeom>
                <a:avLst/>
                <a:gdLst/>
                <a:ahLst/>
                <a:cxnLst/>
                <a:rect l="l" t="t" r="r" b="b"/>
                <a:pathLst>
                  <a:path w="607790" h="825055" extrusionOk="0">
                    <a:moveTo>
                      <a:pt x="593503" y="825056"/>
                    </a:moveTo>
                    <a:lnTo>
                      <a:pt x="14288" y="825056"/>
                    </a:lnTo>
                    <a:cubicBezTo>
                      <a:pt x="6382" y="825056"/>
                      <a:pt x="0" y="818674"/>
                      <a:pt x="0" y="810768"/>
                    </a:cubicBezTo>
                    <a:lnTo>
                      <a:pt x="0" y="567785"/>
                    </a:lnTo>
                    <a:cubicBezTo>
                      <a:pt x="0" y="561404"/>
                      <a:pt x="4191" y="555784"/>
                      <a:pt x="10382" y="554069"/>
                    </a:cubicBezTo>
                    <a:cubicBezTo>
                      <a:pt x="68199" y="537591"/>
                      <a:pt x="108585" y="479393"/>
                      <a:pt x="108585" y="412528"/>
                    </a:cubicBezTo>
                    <a:cubicBezTo>
                      <a:pt x="108585" y="345662"/>
                      <a:pt x="68199" y="287465"/>
                      <a:pt x="10382" y="270986"/>
                    </a:cubicBezTo>
                    <a:cubicBezTo>
                      <a:pt x="4286" y="269272"/>
                      <a:pt x="0" y="263652"/>
                      <a:pt x="0" y="257270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593503" y="0"/>
                    </a:lnTo>
                    <a:cubicBezTo>
                      <a:pt x="601409" y="0"/>
                      <a:pt x="607790" y="6382"/>
                      <a:pt x="607790" y="14288"/>
                    </a:cubicBezTo>
                    <a:lnTo>
                      <a:pt x="607790" y="257270"/>
                    </a:lnTo>
                    <a:cubicBezTo>
                      <a:pt x="607790" y="263652"/>
                      <a:pt x="603599" y="269272"/>
                      <a:pt x="597408" y="270986"/>
                    </a:cubicBezTo>
                    <a:cubicBezTo>
                      <a:pt x="539591" y="287465"/>
                      <a:pt x="499205" y="345662"/>
                      <a:pt x="499205" y="412528"/>
                    </a:cubicBezTo>
                    <a:cubicBezTo>
                      <a:pt x="499205" y="479393"/>
                      <a:pt x="539591" y="537591"/>
                      <a:pt x="597408" y="554069"/>
                    </a:cubicBezTo>
                    <a:cubicBezTo>
                      <a:pt x="603504" y="555784"/>
                      <a:pt x="607790" y="561404"/>
                      <a:pt x="607790" y="567785"/>
                    </a:cubicBezTo>
                    <a:lnTo>
                      <a:pt x="607790" y="810768"/>
                    </a:lnTo>
                    <a:cubicBezTo>
                      <a:pt x="607790" y="818579"/>
                      <a:pt x="601409" y="825056"/>
                      <a:pt x="593503" y="825056"/>
                    </a:cubicBezTo>
                    <a:close/>
                    <a:moveTo>
                      <a:pt x="28575" y="796481"/>
                    </a:moveTo>
                    <a:lnTo>
                      <a:pt x="579215" y="796481"/>
                    </a:lnTo>
                    <a:lnTo>
                      <a:pt x="579215" y="578168"/>
                    </a:lnTo>
                    <a:cubicBezTo>
                      <a:pt x="514731" y="554641"/>
                      <a:pt x="470630" y="488061"/>
                      <a:pt x="470630" y="412528"/>
                    </a:cubicBezTo>
                    <a:cubicBezTo>
                      <a:pt x="470630" y="336995"/>
                      <a:pt x="514731" y="270510"/>
                      <a:pt x="579215" y="246888"/>
                    </a:cubicBezTo>
                    <a:lnTo>
                      <a:pt x="579215" y="28575"/>
                    </a:lnTo>
                    <a:lnTo>
                      <a:pt x="28575" y="28575"/>
                    </a:lnTo>
                    <a:lnTo>
                      <a:pt x="28575" y="246888"/>
                    </a:lnTo>
                    <a:cubicBezTo>
                      <a:pt x="93059" y="270415"/>
                      <a:pt x="137160" y="336899"/>
                      <a:pt x="137160" y="412528"/>
                    </a:cubicBezTo>
                    <a:cubicBezTo>
                      <a:pt x="137160" y="488061"/>
                      <a:pt x="93059" y="554546"/>
                      <a:pt x="28575" y="578168"/>
                    </a:cubicBezTo>
                    <a:lnTo>
                      <a:pt x="28575" y="79648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4599241" y="2466402"/>
              <a:ext cx="232409" cy="796480"/>
            </a:xfrm>
            <a:custGeom>
              <a:avLst/>
              <a:gdLst/>
              <a:ahLst/>
              <a:cxnLst/>
              <a:rect l="l" t="t" r="r" b="b"/>
              <a:pathLst>
                <a:path w="232409" h="796480" extrusionOk="0">
                  <a:moveTo>
                    <a:pt x="232410" y="398240"/>
                  </a:moveTo>
                  <a:cubicBezTo>
                    <a:pt x="232410" y="472916"/>
                    <a:pt x="186214" y="535686"/>
                    <a:pt x="123825" y="553498"/>
                  </a:cubicBezTo>
                  <a:lnTo>
                    <a:pt x="123825" y="796481"/>
                  </a:lnTo>
                  <a:lnTo>
                    <a:pt x="0" y="796481"/>
                  </a:lnTo>
                  <a:lnTo>
                    <a:pt x="0" y="553498"/>
                  </a:lnTo>
                  <a:cubicBezTo>
                    <a:pt x="62389" y="535686"/>
                    <a:pt x="108585" y="472916"/>
                    <a:pt x="108585" y="398240"/>
                  </a:cubicBezTo>
                  <a:cubicBezTo>
                    <a:pt x="108585" y="323564"/>
                    <a:pt x="62389" y="260795"/>
                    <a:pt x="0" y="242983"/>
                  </a:cubicBezTo>
                  <a:lnTo>
                    <a:pt x="0" y="0"/>
                  </a:lnTo>
                  <a:lnTo>
                    <a:pt x="123825" y="0"/>
                  </a:lnTo>
                  <a:lnTo>
                    <a:pt x="123825" y="242983"/>
                  </a:lnTo>
                  <a:cubicBezTo>
                    <a:pt x="186214" y="260795"/>
                    <a:pt x="232410" y="323564"/>
                    <a:pt x="232410" y="39824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" name="Google Shape;98;p2"/>
            <p:cNvGrpSpPr/>
            <p:nvPr/>
          </p:nvGrpSpPr>
          <p:grpSpPr>
            <a:xfrm>
              <a:off x="4745259" y="2514218"/>
              <a:ext cx="287178" cy="752570"/>
              <a:chOff x="4745259" y="2514218"/>
              <a:chExt cx="287178" cy="752570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4759547" y="2528506"/>
                <a:ext cx="258603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258603" h="723995" extrusionOk="0">
                    <a:moveTo>
                      <a:pt x="0" y="0"/>
                    </a:moveTo>
                    <a:lnTo>
                      <a:pt x="258604" y="0"/>
                    </a:lnTo>
                    <a:lnTo>
                      <a:pt x="258604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745259" y="2514218"/>
                <a:ext cx="287178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287178" h="752570" extrusionOk="0">
                    <a:moveTo>
                      <a:pt x="272891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72891" y="0"/>
                    </a:lnTo>
                    <a:cubicBezTo>
                      <a:pt x="280797" y="0"/>
                      <a:pt x="287179" y="6382"/>
                      <a:pt x="287179" y="14288"/>
                    </a:cubicBezTo>
                    <a:lnTo>
                      <a:pt x="287179" y="738283"/>
                    </a:lnTo>
                    <a:cubicBezTo>
                      <a:pt x="287179" y="746189"/>
                      <a:pt x="280797" y="752570"/>
                      <a:pt x="272891" y="752570"/>
                    </a:cubicBezTo>
                    <a:close/>
                    <a:moveTo>
                      <a:pt x="28575" y="723995"/>
                    </a:moveTo>
                    <a:lnTo>
                      <a:pt x="258604" y="723995"/>
                    </a:lnTo>
                    <a:lnTo>
                      <a:pt x="258604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2"/>
            <p:cNvGrpSpPr/>
            <p:nvPr/>
          </p:nvGrpSpPr>
          <p:grpSpPr>
            <a:xfrm>
              <a:off x="4923662" y="2514218"/>
              <a:ext cx="111347" cy="752570"/>
              <a:chOff x="4923662" y="2514218"/>
              <a:chExt cx="111347" cy="752570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937950" y="2528506"/>
                <a:ext cx="82772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723995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923662" y="2514218"/>
                <a:ext cx="111347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111347" h="752570" extrusionOk="0">
                    <a:moveTo>
                      <a:pt x="97060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7060" y="0"/>
                    </a:lnTo>
                    <a:cubicBezTo>
                      <a:pt x="104966" y="0"/>
                      <a:pt x="111347" y="6382"/>
                      <a:pt x="111347" y="14288"/>
                    </a:cubicBezTo>
                    <a:lnTo>
                      <a:pt x="111347" y="738283"/>
                    </a:lnTo>
                    <a:cubicBezTo>
                      <a:pt x="111347" y="746189"/>
                      <a:pt x="104966" y="752570"/>
                      <a:pt x="97060" y="752570"/>
                    </a:cubicBezTo>
                    <a:close/>
                    <a:moveTo>
                      <a:pt x="28575" y="723995"/>
                    </a:moveTo>
                    <a:lnTo>
                      <a:pt x="82772" y="723995"/>
                    </a:lnTo>
                    <a:lnTo>
                      <a:pt x="82772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"/>
            <p:cNvGrpSpPr/>
            <p:nvPr/>
          </p:nvGrpSpPr>
          <p:grpSpPr>
            <a:xfrm>
              <a:off x="4799552" y="2803778"/>
              <a:ext cx="100965" cy="100964"/>
              <a:chOff x="4799552" y="2803778"/>
              <a:chExt cx="100965" cy="100964"/>
            </a:xfrm>
          </p:grpSpPr>
          <p:sp>
            <p:nvSpPr>
              <p:cNvPr id="105" name="Google Shape;105;p2"/>
              <p:cNvSpPr/>
              <p:nvPr/>
            </p:nvSpPr>
            <p:spPr>
              <a:xfrm>
                <a:off x="4813839" y="2818066"/>
                <a:ext cx="72390" cy="72389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72389" extrusionOk="0">
                    <a:moveTo>
                      <a:pt x="72390" y="36195"/>
                    </a:moveTo>
                    <a:cubicBezTo>
                      <a:pt x="72390" y="56185"/>
                      <a:pt x="56185" y="72390"/>
                      <a:pt x="36195" y="72390"/>
                    </a:cubicBezTo>
                    <a:cubicBezTo>
                      <a:pt x="16205" y="72390"/>
                      <a:pt x="0" y="56185"/>
                      <a:pt x="0" y="36195"/>
                    </a:cubicBezTo>
                    <a:cubicBezTo>
                      <a:pt x="0" y="16205"/>
                      <a:pt x="16205" y="0"/>
                      <a:pt x="36195" y="0"/>
                    </a:cubicBezTo>
                    <a:cubicBezTo>
                      <a:pt x="56185" y="0"/>
                      <a:pt x="72390" y="16205"/>
                      <a:pt x="72390" y="361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799552" y="2803778"/>
                <a:ext cx="100965" cy="100964"/>
              </a:xfrm>
              <a:custGeom>
                <a:avLst/>
                <a:gdLst/>
                <a:ahLst/>
                <a:cxnLst/>
                <a:rect l="l" t="t" r="r" b="b"/>
                <a:pathLst>
                  <a:path w="100965" h="100964" extrusionOk="0">
                    <a:moveTo>
                      <a:pt x="50483" y="100965"/>
                    </a:moveTo>
                    <a:cubicBezTo>
                      <a:pt x="22670" y="100965"/>
                      <a:pt x="0" y="78296"/>
                      <a:pt x="0" y="50482"/>
                    </a:cubicBezTo>
                    <a:cubicBezTo>
                      <a:pt x="0" y="22670"/>
                      <a:pt x="22670" y="0"/>
                      <a:pt x="50483" y="0"/>
                    </a:cubicBezTo>
                    <a:cubicBezTo>
                      <a:pt x="78296" y="0"/>
                      <a:pt x="100965" y="22670"/>
                      <a:pt x="100965" y="50482"/>
                    </a:cubicBezTo>
                    <a:cubicBezTo>
                      <a:pt x="100965" y="78391"/>
                      <a:pt x="78296" y="100965"/>
                      <a:pt x="50483" y="100965"/>
                    </a:cubicBezTo>
                    <a:close/>
                    <a:moveTo>
                      <a:pt x="50483" y="28575"/>
                    </a:moveTo>
                    <a:cubicBezTo>
                      <a:pt x="38386" y="28575"/>
                      <a:pt x="28575" y="38386"/>
                      <a:pt x="28575" y="50482"/>
                    </a:cubicBezTo>
                    <a:cubicBezTo>
                      <a:pt x="28575" y="62579"/>
                      <a:pt x="38386" y="72390"/>
                      <a:pt x="50483" y="72390"/>
                    </a:cubicBezTo>
                    <a:cubicBezTo>
                      <a:pt x="62579" y="72390"/>
                      <a:pt x="72390" y="62579"/>
                      <a:pt x="72390" y="50482"/>
                    </a:cubicBezTo>
                    <a:cubicBezTo>
                      <a:pt x="72390" y="38386"/>
                      <a:pt x="62579" y="28575"/>
                      <a:pt x="50483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" name="Google Shape;107;p2"/>
          <p:cNvGrpSpPr/>
          <p:nvPr/>
        </p:nvGrpSpPr>
        <p:grpSpPr>
          <a:xfrm rot="392636">
            <a:off x="11649302" y="667954"/>
            <a:ext cx="1028819" cy="1356862"/>
            <a:chOff x="4572000" y="3600062"/>
            <a:chExt cx="618078" cy="815155"/>
          </a:xfrm>
        </p:grpSpPr>
        <p:grpSp>
          <p:nvGrpSpPr>
            <p:cNvPr id="108" name="Google Shape;108;p2"/>
            <p:cNvGrpSpPr/>
            <p:nvPr/>
          </p:nvGrpSpPr>
          <p:grpSpPr>
            <a:xfrm>
              <a:off x="4572000" y="4024312"/>
              <a:ext cx="618078" cy="390525"/>
              <a:chOff x="4572000" y="4024312"/>
              <a:chExt cx="618078" cy="390525"/>
            </a:xfrm>
          </p:grpSpPr>
          <p:sp>
            <p:nvSpPr>
              <p:cNvPr id="109" name="Google Shape;109;p2"/>
              <p:cNvSpPr/>
              <p:nvPr/>
            </p:nvSpPr>
            <p:spPr>
              <a:xfrm>
                <a:off x="4586287" y="4038599"/>
                <a:ext cx="589502" cy="362045"/>
              </a:xfrm>
              <a:custGeom>
                <a:avLst/>
                <a:gdLst/>
                <a:ahLst/>
                <a:cxnLst/>
                <a:rect l="l" t="t" r="r" b="b"/>
                <a:pathLst>
                  <a:path w="589502" h="362045" extrusionOk="0">
                    <a:moveTo>
                      <a:pt x="0" y="0"/>
                    </a:moveTo>
                    <a:lnTo>
                      <a:pt x="589502" y="0"/>
                    </a:lnTo>
                    <a:lnTo>
                      <a:pt x="589502" y="362045"/>
                    </a:lnTo>
                    <a:lnTo>
                      <a:pt x="0" y="3620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4572000" y="4024312"/>
                <a:ext cx="618078" cy="390525"/>
              </a:xfrm>
              <a:custGeom>
                <a:avLst/>
                <a:gdLst/>
                <a:ahLst/>
                <a:cxnLst/>
                <a:rect l="l" t="t" r="r" b="b"/>
                <a:pathLst>
                  <a:path w="618078" h="390525" extrusionOk="0">
                    <a:moveTo>
                      <a:pt x="603885" y="390525"/>
                    </a:moveTo>
                    <a:lnTo>
                      <a:pt x="14288" y="390525"/>
                    </a:lnTo>
                    <a:cubicBezTo>
                      <a:pt x="6382" y="390525"/>
                      <a:pt x="0" y="384143"/>
                      <a:pt x="0" y="3762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603790" y="0"/>
                    </a:lnTo>
                    <a:cubicBezTo>
                      <a:pt x="611696" y="0"/>
                      <a:pt x="618077" y="6382"/>
                      <a:pt x="618077" y="14288"/>
                    </a:cubicBezTo>
                    <a:lnTo>
                      <a:pt x="618077" y="376333"/>
                    </a:lnTo>
                    <a:cubicBezTo>
                      <a:pt x="618172" y="384143"/>
                      <a:pt x="611696" y="390525"/>
                      <a:pt x="603885" y="390525"/>
                    </a:cubicBezTo>
                    <a:close/>
                    <a:moveTo>
                      <a:pt x="28575" y="361950"/>
                    </a:moveTo>
                    <a:lnTo>
                      <a:pt x="589502" y="361950"/>
                    </a:lnTo>
                    <a:lnTo>
                      <a:pt x="589502" y="28575"/>
                    </a:lnTo>
                    <a:lnTo>
                      <a:pt x="28575" y="28575"/>
                    </a:lnTo>
                    <a:lnTo>
                      <a:pt x="28575" y="36195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1" name="Google Shape;111;p2"/>
            <p:cNvSpPr/>
            <p:nvPr/>
          </p:nvSpPr>
          <p:spPr>
            <a:xfrm>
              <a:off x="4664868" y="3600062"/>
              <a:ext cx="421576" cy="763053"/>
            </a:xfrm>
            <a:custGeom>
              <a:avLst/>
              <a:gdLst/>
              <a:ahLst/>
              <a:cxnLst/>
              <a:rect l="l" t="t" r="r" b="b"/>
              <a:pathLst>
                <a:path w="421576" h="763053" extrusionOk="0">
                  <a:moveTo>
                    <a:pt x="407575" y="763053"/>
                  </a:moveTo>
                  <a:lnTo>
                    <a:pt x="324803" y="763053"/>
                  </a:lnTo>
                  <a:cubicBezTo>
                    <a:pt x="317563" y="763053"/>
                    <a:pt x="311467" y="757624"/>
                    <a:pt x="310610" y="750480"/>
                  </a:cubicBezTo>
                  <a:cubicBezTo>
                    <a:pt x="300228" y="664279"/>
                    <a:pt x="289941" y="575411"/>
                    <a:pt x="279559" y="486543"/>
                  </a:cubicBezTo>
                  <a:cubicBezTo>
                    <a:pt x="269176" y="397865"/>
                    <a:pt x="258889" y="309092"/>
                    <a:pt x="248507" y="222986"/>
                  </a:cubicBezTo>
                  <a:cubicBezTo>
                    <a:pt x="247745" y="216318"/>
                    <a:pt x="251650" y="209937"/>
                    <a:pt x="258032" y="207746"/>
                  </a:cubicBezTo>
                  <a:cubicBezTo>
                    <a:pt x="304514" y="191839"/>
                    <a:pt x="335280" y="150215"/>
                    <a:pt x="331184" y="108876"/>
                  </a:cubicBezTo>
                  <a:cubicBezTo>
                    <a:pt x="325946" y="56013"/>
                    <a:pt x="263462" y="30105"/>
                    <a:pt x="220789" y="28676"/>
                  </a:cubicBezTo>
                  <a:cubicBezTo>
                    <a:pt x="174593" y="26961"/>
                    <a:pt x="107251" y="54108"/>
                    <a:pt x="101060" y="109067"/>
                  </a:cubicBezTo>
                  <a:cubicBezTo>
                    <a:pt x="96774" y="147167"/>
                    <a:pt x="123254" y="188029"/>
                    <a:pt x="165449" y="208317"/>
                  </a:cubicBezTo>
                  <a:cubicBezTo>
                    <a:pt x="170783" y="210889"/>
                    <a:pt x="173926" y="216414"/>
                    <a:pt x="173450" y="222319"/>
                  </a:cubicBezTo>
                  <a:cubicBezTo>
                    <a:pt x="166497" y="310616"/>
                    <a:pt x="154210" y="400246"/>
                    <a:pt x="142304" y="486924"/>
                  </a:cubicBezTo>
                  <a:cubicBezTo>
                    <a:pt x="130492" y="573125"/>
                    <a:pt x="118205" y="662374"/>
                    <a:pt x="111347" y="749814"/>
                  </a:cubicBezTo>
                  <a:cubicBezTo>
                    <a:pt x="110776" y="757243"/>
                    <a:pt x="104584" y="762958"/>
                    <a:pt x="97060" y="762958"/>
                  </a:cubicBezTo>
                  <a:lnTo>
                    <a:pt x="14288" y="762958"/>
                  </a:lnTo>
                  <a:cubicBezTo>
                    <a:pt x="6382" y="762958"/>
                    <a:pt x="0" y="756576"/>
                    <a:pt x="0" y="748671"/>
                  </a:cubicBezTo>
                  <a:cubicBezTo>
                    <a:pt x="0" y="740765"/>
                    <a:pt x="6382" y="734383"/>
                    <a:pt x="14288" y="734383"/>
                  </a:cubicBezTo>
                  <a:lnTo>
                    <a:pt x="83820" y="734383"/>
                  </a:lnTo>
                  <a:cubicBezTo>
                    <a:pt x="90868" y="650373"/>
                    <a:pt x="102584" y="565314"/>
                    <a:pt x="113824" y="483018"/>
                  </a:cubicBezTo>
                  <a:cubicBezTo>
                    <a:pt x="125254" y="399865"/>
                    <a:pt x="137065" y="313950"/>
                    <a:pt x="144018" y="229463"/>
                  </a:cubicBezTo>
                  <a:cubicBezTo>
                    <a:pt x="95536" y="202317"/>
                    <a:pt x="67056" y="153739"/>
                    <a:pt x="72390" y="105828"/>
                  </a:cubicBezTo>
                  <a:cubicBezTo>
                    <a:pt x="80105" y="37629"/>
                    <a:pt x="155734" y="-2280"/>
                    <a:pt x="221551" y="101"/>
                  </a:cubicBezTo>
                  <a:cubicBezTo>
                    <a:pt x="274606" y="1911"/>
                    <a:pt x="352520" y="36010"/>
                    <a:pt x="359378" y="106019"/>
                  </a:cubicBezTo>
                  <a:cubicBezTo>
                    <a:pt x="364426" y="156978"/>
                    <a:pt x="330613" y="207651"/>
                    <a:pt x="277939" y="230511"/>
                  </a:cubicBezTo>
                  <a:cubicBezTo>
                    <a:pt x="287846" y="313188"/>
                    <a:pt x="297751" y="398246"/>
                    <a:pt x="307658" y="483209"/>
                  </a:cubicBezTo>
                  <a:cubicBezTo>
                    <a:pt x="317468" y="567696"/>
                    <a:pt x="327374" y="652182"/>
                    <a:pt x="337185" y="734478"/>
                  </a:cubicBezTo>
                  <a:lnTo>
                    <a:pt x="407289" y="734478"/>
                  </a:lnTo>
                  <a:cubicBezTo>
                    <a:pt x="415195" y="734478"/>
                    <a:pt x="421576" y="740860"/>
                    <a:pt x="421576" y="748766"/>
                  </a:cubicBezTo>
                  <a:cubicBezTo>
                    <a:pt x="421576" y="756672"/>
                    <a:pt x="415480" y="763053"/>
                    <a:pt x="407575" y="763053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" name="Google Shape;112;p2"/>
            <p:cNvGrpSpPr/>
            <p:nvPr/>
          </p:nvGrpSpPr>
          <p:grpSpPr>
            <a:xfrm>
              <a:off x="4572000" y="4305775"/>
              <a:ext cx="612933" cy="109442"/>
              <a:chOff x="4572000" y="4305775"/>
              <a:chExt cx="612933" cy="109442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4572000" y="4305775"/>
                <a:ext cx="156114" cy="109442"/>
                <a:chOff x="4572000" y="4305775"/>
                <a:chExt cx="156114" cy="109442"/>
              </a:xfrm>
            </p:grpSpPr>
            <p:sp>
              <p:nvSpPr>
                <p:cNvPr id="114" name="Google Shape;114;p2"/>
                <p:cNvSpPr/>
                <p:nvPr/>
              </p:nvSpPr>
              <p:spPr>
                <a:xfrm>
                  <a:off x="458628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4572000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6" name="Google Shape;116;p2"/>
              <p:cNvGrpSpPr/>
              <p:nvPr/>
            </p:nvGrpSpPr>
            <p:grpSpPr>
              <a:xfrm>
                <a:off x="4800409" y="4305775"/>
                <a:ext cx="156114" cy="109442"/>
                <a:chOff x="4800409" y="4305775"/>
                <a:chExt cx="156114" cy="109442"/>
              </a:xfrm>
            </p:grpSpPr>
            <p:sp>
              <p:nvSpPr>
                <p:cNvPr id="117" name="Google Shape;117;p2"/>
                <p:cNvSpPr/>
                <p:nvPr/>
              </p:nvSpPr>
              <p:spPr>
                <a:xfrm>
                  <a:off x="481469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480040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9" name="Google Shape;119;p2"/>
              <p:cNvGrpSpPr/>
              <p:nvPr/>
            </p:nvGrpSpPr>
            <p:grpSpPr>
              <a:xfrm>
                <a:off x="5028819" y="4305775"/>
                <a:ext cx="156114" cy="109442"/>
                <a:chOff x="5028819" y="4305775"/>
                <a:chExt cx="156114" cy="109442"/>
              </a:xfrm>
            </p:grpSpPr>
            <p:sp>
              <p:nvSpPr>
                <p:cNvPr id="120" name="Google Shape;120;p2"/>
                <p:cNvSpPr/>
                <p:nvPr/>
              </p:nvSpPr>
              <p:spPr>
                <a:xfrm>
                  <a:off x="5043201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502881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670" y="80867"/>
                      </a:moveTo>
                      <a:lnTo>
                        <a:pt x="127635" y="80867"/>
                      </a:lnTo>
                      <a:lnTo>
                        <a:pt x="127635" y="28575"/>
                      </a:lnTo>
                      <a:lnTo>
                        <a:pt x="28670" y="28575"/>
                      </a:lnTo>
                      <a:lnTo>
                        <a:pt x="2867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2" name="Google Shape;122;p2"/>
            <p:cNvSpPr/>
            <p:nvPr/>
          </p:nvSpPr>
          <p:spPr>
            <a:xfrm>
              <a:off x="4586287" y="4043362"/>
              <a:ext cx="142875" cy="361950"/>
            </a:xfrm>
            <a:custGeom>
              <a:avLst/>
              <a:gdLst/>
              <a:ahLst/>
              <a:cxnLst/>
              <a:rect l="l" t="t" r="r" b="b"/>
              <a:pathLst>
                <a:path w="142875" h="361950" extrusionOk="0">
                  <a:moveTo>
                    <a:pt x="0" y="0"/>
                  </a:moveTo>
                  <a:lnTo>
                    <a:pt x="142875" y="0"/>
                  </a:lnTo>
                  <a:lnTo>
                    <a:pt x="142875" y="361950"/>
                  </a:lnTo>
                  <a:lnTo>
                    <a:pt x="0" y="36195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2"/>
          <p:cNvGrpSpPr/>
          <p:nvPr/>
        </p:nvGrpSpPr>
        <p:grpSpPr>
          <a:xfrm rot="-1773853">
            <a:off x="1427935" y="4131996"/>
            <a:ext cx="743609" cy="1330509"/>
            <a:chOff x="7289577" y="3651979"/>
            <a:chExt cx="482250" cy="862870"/>
          </a:xfrm>
        </p:grpSpPr>
        <p:grpSp>
          <p:nvGrpSpPr>
            <p:cNvPr id="124" name="Google Shape;124;p2"/>
            <p:cNvGrpSpPr/>
            <p:nvPr/>
          </p:nvGrpSpPr>
          <p:grpSpPr>
            <a:xfrm>
              <a:off x="7289577" y="3651979"/>
              <a:ext cx="482250" cy="862870"/>
              <a:chOff x="7289577" y="3651979"/>
              <a:chExt cx="482250" cy="862870"/>
            </a:xfrm>
          </p:grpSpPr>
          <p:grpSp>
            <p:nvGrpSpPr>
              <p:cNvPr id="125" name="Google Shape;125;p2"/>
              <p:cNvGrpSpPr/>
              <p:nvPr/>
            </p:nvGrpSpPr>
            <p:grpSpPr>
              <a:xfrm>
                <a:off x="7289577" y="4061840"/>
                <a:ext cx="482250" cy="130968"/>
                <a:chOff x="7289577" y="4061840"/>
                <a:chExt cx="482250" cy="130968"/>
              </a:xfrm>
            </p:grpSpPr>
            <p:sp>
              <p:nvSpPr>
                <p:cNvPr id="126" name="Google Shape;126;p2"/>
                <p:cNvSpPr/>
                <p:nvPr/>
              </p:nvSpPr>
              <p:spPr>
                <a:xfrm>
                  <a:off x="7303865" y="4076128"/>
                  <a:ext cx="453675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75" h="102393" extrusionOk="0">
                      <a:moveTo>
                        <a:pt x="431673" y="102394"/>
                      </a:moveTo>
                      <a:lnTo>
                        <a:pt x="22003" y="102394"/>
                      </a:lnTo>
                      <a:cubicBezTo>
                        <a:pt x="9811" y="102394"/>
                        <a:pt x="0" y="92488"/>
                        <a:pt x="0" y="80391"/>
                      </a:cubicBezTo>
                      <a:lnTo>
                        <a:pt x="0" y="22003"/>
                      </a:lnTo>
                      <a:cubicBezTo>
                        <a:pt x="0" y="9811"/>
                        <a:pt x="9906" y="0"/>
                        <a:pt x="22003" y="0"/>
                      </a:cubicBezTo>
                      <a:lnTo>
                        <a:pt x="431673" y="0"/>
                      </a:lnTo>
                      <a:cubicBezTo>
                        <a:pt x="443865" y="0"/>
                        <a:pt x="453676" y="9906"/>
                        <a:pt x="453676" y="22003"/>
                      </a:cubicBezTo>
                      <a:lnTo>
                        <a:pt x="453676" y="80391"/>
                      </a:lnTo>
                      <a:cubicBezTo>
                        <a:pt x="453676" y="92583"/>
                        <a:pt x="443770" y="102394"/>
                        <a:pt x="431673" y="1023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7289577" y="4061840"/>
                  <a:ext cx="482250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250" h="130968" extrusionOk="0">
                      <a:moveTo>
                        <a:pt x="445961" y="130969"/>
                      </a:moveTo>
                      <a:lnTo>
                        <a:pt x="36290" y="130969"/>
                      </a:lnTo>
                      <a:cubicBezTo>
                        <a:pt x="16288" y="130969"/>
                        <a:pt x="0" y="114681"/>
                        <a:pt x="0" y="94679"/>
                      </a:cubicBezTo>
                      <a:lnTo>
                        <a:pt x="0" y="36290"/>
                      </a:lnTo>
                      <a:cubicBezTo>
                        <a:pt x="0" y="16288"/>
                        <a:pt x="16288" y="0"/>
                        <a:pt x="36290" y="0"/>
                      </a:cubicBezTo>
                      <a:lnTo>
                        <a:pt x="445961" y="0"/>
                      </a:lnTo>
                      <a:cubicBezTo>
                        <a:pt x="465963" y="0"/>
                        <a:pt x="482251" y="16288"/>
                        <a:pt x="482251" y="36290"/>
                      </a:cubicBezTo>
                      <a:lnTo>
                        <a:pt x="482251" y="94679"/>
                      </a:lnTo>
                      <a:cubicBezTo>
                        <a:pt x="482251" y="114681"/>
                        <a:pt x="465963" y="130969"/>
                        <a:pt x="445961" y="130969"/>
                      </a:cubicBezTo>
                      <a:close/>
                      <a:moveTo>
                        <a:pt x="36290" y="28480"/>
                      </a:moveTo>
                      <a:cubicBezTo>
                        <a:pt x="32004" y="28480"/>
                        <a:pt x="28575" y="32004"/>
                        <a:pt x="28575" y="36195"/>
                      </a:cubicBezTo>
                      <a:lnTo>
                        <a:pt x="28575" y="94583"/>
                      </a:lnTo>
                      <a:cubicBezTo>
                        <a:pt x="28575" y="98870"/>
                        <a:pt x="32099" y="102298"/>
                        <a:pt x="36290" y="102298"/>
                      </a:cubicBezTo>
                      <a:lnTo>
                        <a:pt x="445961" y="102298"/>
                      </a:lnTo>
                      <a:cubicBezTo>
                        <a:pt x="450247" y="102298"/>
                        <a:pt x="453676" y="98774"/>
                        <a:pt x="453676" y="94583"/>
                      </a:cubicBezTo>
                      <a:lnTo>
                        <a:pt x="453676" y="36195"/>
                      </a:lnTo>
                      <a:cubicBezTo>
                        <a:pt x="453676" y="31909"/>
                        <a:pt x="450152" y="28480"/>
                        <a:pt x="445961" y="28480"/>
                      </a:cubicBezTo>
                      <a:lnTo>
                        <a:pt x="36290" y="28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8" name="Google Shape;128;p2"/>
              <p:cNvGrpSpPr/>
              <p:nvPr/>
            </p:nvGrpSpPr>
            <p:grpSpPr>
              <a:xfrm>
                <a:off x="7318724" y="3651979"/>
                <a:ext cx="423767" cy="130968"/>
                <a:chOff x="7318724" y="3651979"/>
                <a:chExt cx="423767" cy="130968"/>
              </a:xfrm>
            </p:grpSpPr>
            <p:sp>
              <p:nvSpPr>
                <p:cNvPr id="129" name="Google Shape;129;p2"/>
                <p:cNvSpPr/>
                <p:nvPr/>
              </p:nvSpPr>
              <p:spPr>
                <a:xfrm>
                  <a:off x="7333011" y="3666267"/>
                  <a:ext cx="395192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192" h="102393" extrusionOk="0">
                      <a:moveTo>
                        <a:pt x="375285" y="102394"/>
                      </a:moveTo>
                      <a:lnTo>
                        <a:pt x="19907" y="102394"/>
                      </a:lnTo>
                      <a:cubicBezTo>
                        <a:pt x="8858" y="102394"/>
                        <a:pt x="0" y="93440"/>
                        <a:pt x="0" y="82487"/>
                      </a:cubicBezTo>
                      <a:lnTo>
                        <a:pt x="0" y="19907"/>
                      </a:lnTo>
                      <a:cubicBezTo>
                        <a:pt x="0" y="8858"/>
                        <a:pt x="8954" y="0"/>
                        <a:pt x="19907" y="0"/>
                      </a:cubicBezTo>
                      <a:lnTo>
                        <a:pt x="375285" y="0"/>
                      </a:lnTo>
                      <a:cubicBezTo>
                        <a:pt x="386334" y="0"/>
                        <a:pt x="395192" y="8954"/>
                        <a:pt x="395192" y="19907"/>
                      </a:cubicBezTo>
                      <a:lnTo>
                        <a:pt x="395192" y="82487"/>
                      </a:lnTo>
                      <a:cubicBezTo>
                        <a:pt x="395288" y="93535"/>
                        <a:pt x="386334" y="102394"/>
                        <a:pt x="375285" y="1023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7318724" y="3651979"/>
                  <a:ext cx="423767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67" h="130968" extrusionOk="0">
                      <a:moveTo>
                        <a:pt x="389572" y="130969"/>
                      </a:moveTo>
                      <a:lnTo>
                        <a:pt x="34195" y="130969"/>
                      </a:lnTo>
                      <a:cubicBezTo>
                        <a:pt x="15335" y="130969"/>
                        <a:pt x="0" y="115633"/>
                        <a:pt x="0" y="96774"/>
                      </a:cubicBezTo>
                      <a:lnTo>
                        <a:pt x="0" y="34195"/>
                      </a:lnTo>
                      <a:cubicBezTo>
                        <a:pt x="0" y="15335"/>
                        <a:pt x="15335" y="0"/>
                        <a:pt x="34195" y="0"/>
                      </a:cubicBezTo>
                      <a:lnTo>
                        <a:pt x="389572" y="0"/>
                      </a:lnTo>
                      <a:cubicBezTo>
                        <a:pt x="408432" y="0"/>
                        <a:pt x="423767" y="15335"/>
                        <a:pt x="423767" y="34195"/>
                      </a:cubicBezTo>
                      <a:lnTo>
                        <a:pt x="423767" y="96774"/>
                      </a:lnTo>
                      <a:cubicBezTo>
                        <a:pt x="423863" y="115633"/>
                        <a:pt x="408527" y="130969"/>
                        <a:pt x="389572" y="130969"/>
                      </a:cubicBezTo>
                      <a:close/>
                      <a:moveTo>
                        <a:pt x="34290" y="28575"/>
                      </a:moveTo>
                      <a:cubicBezTo>
                        <a:pt x="31147" y="28575"/>
                        <a:pt x="28670" y="31147"/>
                        <a:pt x="28670" y="34195"/>
                      </a:cubicBezTo>
                      <a:lnTo>
                        <a:pt x="28670" y="96774"/>
                      </a:lnTo>
                      <a:cubicBezTo>
                        <a:pt x="28670" y="99917"/>
                        <a:pt x="31242" y="102394"/>
                        <a:pt x="34290" y="102394"/>
                      </a:cubicBezTo>
                      <a:lnTo>
                        <a:pt x="389668" y="102394"/>
                      </a:lnTo>
                      <a:cubicBezTo>
                        <a:pt x="392811" y="102394"/>
                        <a:pt x="395288" y="99822"/>
                        <a:pt x="395288" y="96774"/>
                      </a:cubicBezTo>
                      <a:lnTo>
                        <a:pt x="395288" y="34195"/>
                      </a:lnTo>
                      <a:cubicBezTo>
                        <a:pt x="395288" y="31051"/>
                        <a:pt x="392716" y="28575"/>
                        <a:pt x="389668" y="28575"/>
                      </a:cubicBezTo>
                      <a:lnTo>
                        <a:pt x="34290" y="285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1" name="Google Shape;131;p2"/>
              <p:cNvGrpSpPr/>
              <p:nvPr/>
            </p:nvGrpSpPr>
            <p:grpSpPr>
              <a:xfrm>
                <a:off x="7304014" y="3754278"/>
                <a:ext cx="453092" cy="336041"/>
                <a:chOff x="7304014" y="3754278"/>
                <a:chExt cx="453092" cy="336041"/>
              </a:xfrm>
            </p:grpSpPr>
            <p:sp>
              <p:nvSpPr>
                <p:cNvPr id="132" name="Google Shape;132;p2"/>
                <p:cNvSpPr/>
                <p:nvPr/>
              </p:nvSpPr>
              <p:spPr>
                <a:xfrm>
                  <a:off x="7318438" y="3768661"/>
                  <a:ext cx="424433" cy="307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433" h="307371" extrusionOk="0">
                      <a:moveTo>
                        <a:pt x="424434" y="307372"/>
                      </a:moveTo>
                      <a:lnTo>
                        <a:pt x="322040" y="225838"/>
                      </a:lnTo>
                      <a:lnTo>
                        <a:pt x="322040" y="83820"/>
                      </a:lnTo>
                      <a:lnTo>
                        <a:pt x="395192" y="0"/>
                      </a:lnTo>
                      <a:lnTo>
                        <a:pt x="29242" y="0"/>
                      </a:lnTo>
                      <a:lnTo>
                        <a:pt x="102489" y="83820"/>
                      </a:lnTo>
                      <a:lnTo>
                        <a:pt x="102489" y="225838"/>
                      </a:lnTo>
                      <a:lnTo>
                        <a:pt x="0" y="30737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7304014" y="3754278"/>
                  <a:ext cx="453092" cy="336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092" h="336041" extrusionOk="0">
                      <a:moveTo>
                        <a:pt x="438858" y="336042"/>
                      </a:moveTo>
                      <a:lnTo>
                        <a:pt x="14329" y="336042"/>
                      </a:lnTo>
                      <a:cubicBezTo>
                        <a:pt x="8233" y="336042"/>
                        <a:pt x="2804" y="332232"/>
                        <a:pt x="804" y="326517"/>
                      </a:cubicBezTo>
                      <a:cubicBezTo>
                        <a:pt x="-1196" y="320802"/>
                        <a:pt x="613" y="314420"/>
                        <a:pt x="5376" y="310610"/>
                      </a:cubicBezTo>
                      <a:lnTo>
                        <a:pt x="102435" y="233267"/>
                      </a:lnTo>
                      <a:lnTo>
                        <a:pt x="102435" y="103442"/>
                      </a:lnTo>
                      <a:lnTo>
                        <a:pt x="32808" y="23717"/>
                      </a:lnTo>
                      <a:cubicBezTo>
                        <a:pt x="29093" y="19526"/>
                        <a:pt x="28236" y="13526"/>
                        <a:pt x="30522" y="8382"/>
                      </a:cubicBezTo>
                      <a:cubicBezTo>
                        <a:pt x="32808" y="3239"/>
                        <a:pt x="37951" y="0"/>
                        <a:pt x="43571" y="0"/>
                      </a:cubicBezTo>
                      <a:lnTo>
                        <a:pt x="409522" y="0"/>
                      </a:lnTo>
                      <a:cubicBezTo>
                        <a:pt x="415141" y="0"/>
                        <a:pt x="420190" y="3239"/>
                        <a:pt x="422571" y="8382"/>
                      </a:cubicBezTo>
                      <a:cubicBezTo>
                        <a:pt x="424857" y="13526"/>
                        <a:pt x="423999" y="19431"/>
                        <a:pt x="420285" y="23717"/>
                      </a:cubicBezTo>
                      <a:lnTo>
                        <a:pt x="350657" y="103442"/>
                      </a:lnTo>
                      <a:lnTo>
                        <a:pt x="350657" y="233267"/>
                      </a:lnTo>
                      <a:lnTo>
                        <a:pt x="447717" y="310610"/>
                      </a:lnTo>
                      <a:cubicBezTo>
                        <a:pt x="452479" y="314420"/>
                        <a:pt x="454289" y="320802"/>
                        <a:pt x="452289" y="326517"/>
                      </a:cubicBezTo>
                      <a:cubicBezTo>
                        <a:pt x="450384" y="332232"/>
                        <a:pt x="444955" y="336042"/>
                        <a:pt x="438858" y="336042"/>
                      </a:cubicBezTo>
                      <a:close/>
                      <a:moveTo>
                        <a:pt x="55287" y="307467"/>
                      </a:moveTo>
                      <a:lnTo>
                        <a:pt x="397996" y="307467"/>
                      </a:lnTo>
                      <a:lnTo>
                        <a:pt x="327511" y="251365"/>
                      </a:lnTo>
                      <a:cubicBezTo>
                        <a:pt x="324082" y="248603"/>
                        <a:pt x="322082" y="244507"/>
                        <a:pt x="322082" y="240221"/>
                      </a:cubicBezTo>
                      <a:lnTo>
                        <a:pt x="322082" y="98203"/>
                      </a:lnTo>
                      <a:cubicBezTo>
                        <a:pt x="322082" y="94774"/>
                        <a:pt x="323320" y="91440"/>
                        <a:pt x="325606" y="88773"/>
                      </a:cubicBezTo>
                      <a:lnTo>
                        <a:pt x="378089" y="28670"/>
                      </a:lnTo>
                      <a:lnTo>
                        <a:pt x="75099" y="28670"/>
                      </a:lnTo>
                      <a:lnTo>
                        <a:pt x="127582" y="88773"/>
                      </a:lnTo>
                      <a:cubicBezTo>
                        <a:pt x="129867" y="91345"/>
                        <a:pt x="131106" y="94679"/>
                        <a:pt x="131106" y="98203"/>
                      </a:cubicBezTo>
                      <a:lnTo>
                        <a:pt x="131106" y="240221"/>
                      </a:lnTo>
                      <a:cubicBezTo>
                        <a:pt x="131106" y="244602"/>
                        <a:pt x="129106" y="248698"/>
                        <a:pt x="125676" y="251365"/>
                      </a:cubicBezTo>
                      <a:lnTo>
                        <a:pt x="55287" y="3074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4" name="Google Shape;134;p2"/>
              <p:cNvGrpSpPr/>
              <p:nvPr/>
            </p:nvGrpSpPr>
            <p:grpSpPr>
              <a:xfrm>
                <a:off x="7451165" y="4164234"/>
                <a:ext cx="159069" cy="350615"/>
                <a:chOff x="7451165" y="4164234"/>
                <a:chExt cx="159069" cy="350615"/>
              </a:xfrm>
            </p:grpSpPr>
            <p:sp>
              <p:nvSpPr>
                <p:cNvPr id="135" name="Google Shape;135;p2"/>
                <p:cNvSpPr/>
                <p:nvPr/>
              </p:nvSpPr>
              <p:spPr>
                <a:xfrm>
                  <a:off x="7465504" y="4178521"/>
                  <a:ext cx="130397" cy="32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97" h="322040" extrusionOk="0">
                      <a:moveTo>
                        <a:pt x="0" y="0"/>
                      </a:moveTo>
                      <a:lnTo>
                        <a:pt x="61627" y="322040"/>
                      </a:lnTo>
                      <a:lnTo>
                        <a:pt x="130397" y="0"/>
                      </a:ln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7451165" y="4164234"/>
                  <a:ext cx="159069" cy="350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69" h="350615" extrusionOk="0">
                      <a:moveTo>
                        <a:pt x="76061" y="350615"/>
                      </a:moveTo>
                      <a:cubicBezTo>
                        <a:pt x="75965" y="350615"/>
                        <a:pt x="75965" y="350615"/>
                        <a:pt x="75870" y="350615"/>
                      </a:cubicBezTo>
                      <a:cubicBezTo>
                        <a:pt x="69107" y="350520"/>
                        <a:pt x="63297" y="345662"/>
                        <a:pt x="61964" y="338995"/>
                      </a:cubicBezTo>
                      <a:lnTo>
                        <a:pt x="241" y="16954"/>
                      </a:lnTo>
                      <a:cubicBezTo>
                        <a:pt x="-520" y="12763"/>
                        <a:pt x="527" y="8477"/>
                        <a:pt x="3290" y="5143"/>
                      </a:cubicBezTo>
                      <a:cubicBezTo>
                        <a:pt x="6052" y="1905"/>
                        <a:pt x="10052" y="0"/>
                        <a:pt x="14339" y="0"/>
                      </a:cubicBezTo>
                      <a:lnTo>
                        <a:pt x="144736" y="0"/>
                      </a:lnTo>
                      <a:cubicBezTo>
                        <a:pt x="149022" y="0"/>
                        <a:pt x="153118" y="1905"/>
                        <a:pt x="155880" y="5334"/>
                      </a:cubicBezTo>
                      <a:cubicBezTo>
                        <a:pt x="158547" y="8668"/>
                        <a:pt x="159690" y="13049"/>
                        <a:pt x="158738" y="17335"/>
                      </a:cubicBezTo>
                      <a:lnTo>
                        <a:pt x="90062" y="339376"/>
                      </a:lnTo>
                      <a:cubicBezTo>
                        <a:pt x="88538" y="345948"/>
                        <a:pt x="82728" y="350615"/>
                        <a:pt x="76061" y="350615"/>
                      </a:cubicBezTo>
                      <a:close/>
                      <a:moveTo>
                        <a:pt x="31579" y="28575"/>
                      </a:moveTo>
                      <a:lnTo>
                        <a:pt x="76727" y="264319"/>
                      </a:lnTo>
                      <a:lnTo>
                        <a:pt x="127019" y="28575"/>
                      </a:lnTo>
                      <a:lnTo>
                        <a:pt x="31579" y="285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7" name="Google Shape;137;p2"/>
            <p:cNvSpPr/>
            <p:nvPr/>
          </p:nvSpPr>
          <p:spPr>
            <a:xfrm>
              <a:off x="7310437" y="3666267"/>
              <a:ext cx="183356" cy="512254"/>
            </a:xfrm>
            <a:custGeom>
              <a:avLst/>
              <a:gdLst/>
              <a:ahLst/>
              <a:cxnLst/>
              <a:rect l="l" t="t" r="r" b="b"/>
              <a:pathLst>
                <a:path w="183356" h="512254" extrusionOk="0">
                  <a:moveTo>
                    <a:pt x="77534" y="431863"/>
                  </a:moveTo>
                  <a:lnTo>
                    <a:pt x="77534" y="490252"/>
                  </a:lnTo>
                  <a:cubicBezTo>
                    <a:pt x="77534" y="502444"/>
                    <a:pt x="86392" y="512255"/>
                    <a:pt x="97441" y="512255"/>
                  </a:cubicBezTo>
                  <a:lnTo>
                    <a:pt x="19907" y="512255"/>
                  </a:lnTo>
                  <a:cubicBezTo>
                    <a:pt x="8858" y="512255"/>
                    <a:pt x="0" y="502444"/>
                    <a:pt x="0" y="490252"/>
                  </a:cubicBezTo>
                  <a:lnTo>
                    <a:pt x="0" y="431863"/>
                  </a:lnTo>
                  <a:cubicBezTo>
                    <a:pt x="0" y="419671"/>
                    <a:pt x="8858" y="409765"/>
                    <a:pt x="19907" y="409765"/>
                  </a:cubicBezTo>
                  <a:lnTo>
                    <a:pt x="13145" y="409765"/>
                  </a:lnTo>
                  <a:lnTo>
                    <a:pt x="105823" y="328231"/>
                  </a:lnTo>
                  <a:lnTo>
                    <a:pt x="105823" y="186214"/>
                  </a:lnTo>
                  <a:lnTo>
                    <a:pt x="39719" y="102394"/>
                  </a:lnTo>
                  <a:lnTo>
                    <a:pt x="44482" y="102394"/>
                  </a:lnTo>
                  <a:cubicBezTo>
                    <a:pt x="34576" y="102394"/>
                    <a:pt x="26479" y="93535"/>
                    <a:pt x="26479" y="82487"/>
                  </a:cubicBezTo>
                  <a:lnTo>
                    <a:pt x="26479" y="19907"/>
                  </a:lnTo>
                  <a:cubicBezTo>
                    <a:pt x="26479" y="8858"/>
                    <a:pt x="34576" y="0"/>
                    <a:pt x="44482" y="0"/>
                  </a:cubicBezTo>
                  <a:lnTo>
                    <a:pt x="122015" y="0"/>
                  </a:lnTo>
                  <a:cubicBezTo>
                    <a:pt x="112109" y="0"/>
                    <a:pt x="104013" y="8858"/>
                    <a:pt x="104013" y="19907"/>
                  </a:cubicBezTo>
                  <a:lnTo>
                    <a:pt x="104013" y="82487"/>
                  </a:lnTo>
                  <a:cubicBezTo>
                    <a:pt x="104013" y="93535"/>
                    <a:pt x="112109" y="102394"/>
                    <a:pt x="122015" y="102394"/>
                  </a:cubicBezTo>
                  <a:lnTo>
                    <a:pt x="117253" y="102394"/>
                  </a:lnTo>
                  <a:lnTo>
                    <a:pt x="183356" y="186214"/>
                  </a:lnTo>
                  <a:lnTo>
                    <a:pt x="183356" y="328231"/>
                  </a:lnTo>
                  <a:lnTo>
                    <a:pt x="90678" y="409765"/>
                  </a:lnTo>
                  <a:lnTo>
                    <a:pt x="97441" y="409765"/>
                  </a:lnTo>
                  <a:cubicBezTo>
                    <a:pt x="86392" y="409765"/>
                    <a:pt x="77534" y="419671"/>
                    <a:pt x="77534" y="431863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456646" y="4178521"/>
              <a:ext cx="96583" cy="322040"/>
            </a:xfrm>
            <a:custGeom>
              <a:avLst/>
              <a:gdLst/>
              <a:ahLst/>
              <a:cxnLst/>
              <a:rect l="l" t="t" r="r" b="b"/>
              <a:pathLst>
                <a:path w="96583" h="322040" extrusionOk="0">
                  <a:moveTo>
                    <a:pt x="96583" y="110300"/>
                  </a:moveTo>
                  <a:lnTo>
                    <a:pt x="55816" y="322040"/>
                  </a:lnTo>
                  <a:lnTo>
                    <a:pt x="0" y="0"/>
                  </a:lnTo>
                  <a:lnTo>
                    <a:pt x="77533" y="0"/>
                  </a:ln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2"/>
          <p:cNvGrpSpPr/>
          <p:nvPr/>
        </p:nvGrpSpPr>
        <p:grpSpPr>
          <a:xfrm>
            <a:off x="15073538" y="4288134"/>
            <a:ext cx="1477581" cy="1710736"/>
            <a:chOff x="8390004" y="456115"/>
            <a:chExt cx="904162" cy="1046834"/>
          </a:xfrm>
        </p:grpSpPr>
        <p:grpSp>
          <p:nvGrpSpPr>
            <p:cNvPr id="140" name="Google Shape;140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141" name="Google Shape;141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144" name="Google Shape;144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" name="Google Shape;146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" name="Google Shape;148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149" name="Google Shape;149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151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155" name="Google Shape;155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" name="Google Shape;157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158" name="Google Shape;158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0" name="Google Shape;160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2"/>
          <p:cNvGrpSpPr/>
          <p:nvPr/>
        </p:nvGrpSpPr>
        <p:grpSpPr>
          <a:xfrm>
            <a:off x="15662019" y="7580072"/>
            <a:ext cx="1385387" cy="1633742"/>
            <a:chOff x="4444301" y="5303307"/>
            <a:chExt cx="837446" cy="987573"/>
          </a:xfrm>
        </p:grpSpPr>
        <p:grpSp>
          <p:nvGrpSpPr>
            <p:cNvPr id="164" name="Google Shape;164;p2"/>
            <p:cNvGrpSpPr/>
            <p:nvPr/>
          </p:nvGrpSpPr>
          <p:grpSpPr>
            <a:xfrm>
              <a:off x="4447958" y="5864581"/>
              <a:ext cx="411276" cy="403725"/>
              <a:chOff x="4447958" y="5864581"/>
              <a:chExt cx="411276" cy="403725"/>
            </a:xfrm>
          </p:grpSpPr>
          <p:sp>
            <p:nvSpPr>
              <p:cNvPr id="165" name="Google Shape;165;p2"/>
              <p:cNvSpPr/>
              <p:nvPr/>
            </p:nvSpPr>
            <p:spPr>
              <a:xfrm>
                <a:off x="4462272" y="5878734"/>
                <a:ext cx="382714" cy="375285"/>
              </a:xfrm>
              <a:custGeom>
                <a:avLst/>
                <a:gdLst/>
                <a:ahLst/>
                <a:cxnLst/>
                <a:rect l="l" t="t" r="r" b="b"/>
                <a:pathLst>
                  <a:path w="382714" h="375285" extrusionOk="0">
                    <a:moveTo>
                      <a:pt x="310324" y="326327"/>
                    </a:moveTo>
                    <a:lnTo>
                      <a:pt x="382714" y="232600"/>
                    </a:lnTo>
                    <a:lnTo>
                      <a:pt x="81629" y="0"/>
                    </a:lnTo>
                    <a:lnTo>
                      <a:pt x="9239" y="93726"/>
                    </a:lnTo>
                    <a:lnTo>
                      <a:pt x="0" y="252222"/>
                    </a:lnTo>
                    <a:cubicBezTo>
                      <a:pt x="53530" y="293561"/>
                      <a:pt x="106204" y="334233"/>
                      <a:pt x="159258" y="375285"/>
                    </a:cubicBezTo>
                    <a:lnTo>
                      <a:pt x="310324" y="326327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447958" y="5864581"/>
                <a:ext cx="411276" cy="403725"/>
              </a:xfrm>
              <a:custGeom>
                <a:avLst/>
                <a:gdLst/>
                <a:ahLst/>
                <a:cxnLst/>
                <a:rect l="l" t="t" r="r" b="b"/>
                <a:pathLst>
                  <a:path w="411276" h="403725" extrusionOk="0">
                    <a:moveTo>
                      <a:pt x="173571" y="403726"/>
                    </a:moveTo>
                    <a:cubicBezTo>
                      <a:pt x="170428" y="403726"/>
                      <a:pt x="167380" y="402678"/>
                      <a:pt x="164808" y="400773"/>
                    </a:cubicBezTo>
                    <a:lnTo>
                      <a:pt x="5550" y="277710"/>
                    </a:lnTo>
                    <a:cubicBezTo>
                      <a:pt x="1836" y="274852"/>
                      <a:pt x="-260" y="270280"/>
                      <a:pt x="26" y="265613"/>
                    </a:cubicBezTo>
                    <a:lnTo>
                      <a:pt x="9265" y="107117"/>
                    </a:lnTo>
                    <a:cubicBezTo>
                      <a:pt x="9456" y="104260"/>
                      <a:pt x="10408" y="101497"/>
                      <a:pt x="12218" y="99211"/>
                    </a:cubicBezTo>
                    <a:lnTo>
                      <a:pt x="84608" y="5580"/>
                    </a:lnTo>
                    <a:cubicBezTo>
                      <a:pt x="89465" y="-706"/>
                      <a:pt x="98419" y="-1849"/>
                      <a:pt x="104610" y="3009"/>
                    </a:cubicBezTo>
                    <a:lnTo>
                      <a:pt x="405696" y="235609"/>
                    </a:lnTo>
                    <a:cubicBezTo>
                      <a:pt x="411982" y="240467"/>
                      <a:pt x="413125" y="249421"/>
                      <a:pt x="408267" y="255612"/>
                    </a:cubicBezTo>
                    <a:lnTo>
                      <a:pt x="335877" y="349338"/>
                    </a:lnTo>
                    <a:cubicBezTo>
                      <a:pt x="334163" y="351624"/>
                      <a:pt x="331686" y="353338"/>
                      <a:pt x="329019" y="354196"/>
                    </a:cubicBezTo>
                    <a:lnTo>
                      <a:pt x="177953" y="403154"/>
                    </a:lnTo>
                    <a:cubicBezTo>
                      <a:pt x="176619" y="403440"/>
                      <a:pt x="175095" y="403726"/>
                      <a:pt x="173571" y="403726"/>
                    </a:cubicBezTo>
                    <a:close/>
                    <a:moveTo>
                      <a:pt x="28982" y="259707"/>
                    </a:moveTo>
                    <a:lnTo>
                      <a:pt x="176333" y="373531"/>
                    </a:lnTo>
                    <a:lnTo>
                      <a:pt x="315970" y="328287"/>
                    </a:lnTo>
                    <a:lnTo>
                      <a:pt x="376930" y="249421"/>
                    </a:lnTo>
                    <a:lnTo>
                      <a:pt x="98419" y="34346"/>
                    </a:lnTo>
                    <a:lnTo>
                      <a:pt x="37459" y="113213"/>
                    </a:lnTo>
                    <a:lnTo>
                      <a:pt x="28982" y="259707"/>
                    </a:lnTo>
                    <a:close/>
                    <a:moveTo>
                      <a:pt x="324638" y="340480"/>
                    </a:moveTo>
                    <a:lnTo>
                      <a:pt x="324638" y="340480"/>
                    </a:lnTo>
                    <a:lnTo>
                      <a:pt x="324638" y="34048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Google Shape;167;p2"/>
            <p:cNvGrpSpPr/>
            <p:nvPr/>
          </p:nvGrpSpPr>
          <p:grpSpPr>
            <a:xfrm>
              <a:off x="4444301" y="6116630"/>
              <a:ext cx="191552" cy="174250"/>
              <a:chOff x="4444301" y="6116630"/>
              <a:chExt cx="191552" cy="174250"/>
            </a:xfrm>
          </p:grpSpPr>
          <p:sp>
            <p:nvSpPr>
              <p:cNvPr id="168" name="Google Shape;168;p2"/>
              <p:cNvSpPr/>
              <p:nvPr/>
            </p:nvSpPr>
            <p:spPr>
              <a:xfrm>
                <a:off x="4458610" y="6130956"/>
                <a:ext cx="162919" cy="145708"/>
              </a:xfrm>
              <a:custGeom>
                <a:avLst/>
                <a:gdLst/>
                <a:ahLst/>
                <a:cxnLst/>
                <a:rect l="l" t="t" r="r" b="b"/>
                <a:pathLst>
                  <a:path w="162919" h="145708" extrusionOk="0">
                    <a:moveTo>
                      <a:pt x="3662" y="0"/>
                    </a:moveTo>
                    <a:lnTo>
                      <a:pt x="137" y="60389"/>
                    </a:lnTo>
                    <a:cubicBezTo>
                      <a:pt x="-3101" y="116967"/>
                      <a:pt x="51477" y="159163"/>
                      <a:pt x="105389" y="141732"/>
                    </a:cubicBezTo>
                    <a:lnTo>
                      <a:pt x="162920" y="123063"/>
                    </a:lnTo>
                    <a:cubicBezTo>
                      <a:pt x="109866" y="82011"/>
                      <a:pt x="57192" y="41339"/>
                      <a:pt x="3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4444301" y="6116630"/>
                <a:ext cx="191552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191552" h="174250" extrusionOk="0">
                    <a:moveTo>
                      <a:pt x="94838" y="174250"/>
                    </a:moveTo>
                    <a:cubicBezTo>
                      <a:pt x="74169" y="174250"/>
                      <a:pt x="53690" y="167487"/>
                      <a:pt x="36830" y="154438"/>
                    </a:cubicBezTo>
                    <a:cubicBezTo>
                      <a:pt x="12065" y="135293"/>
                      <a:pt x="-1650" y="105194"/>
                      <a:pt x="159" y="73857"/>
                    </a:cubicBezTo>
                    <a:lnTo>
                      <a:pt x="3684" y="13468"/>
                    </a:lnTo>
                    <a:cubicBezTo>
                      <a:pt x="3969" y="8134"/>
                      <a:pt x="7208" y="3467"/>
                      <a:pt x="12065" y="1276"/>
                    </a:cubicBezTo>
                    <a:cubicBezTo>
                      <a:pt x="16923" y="-914"/>
                      <a:pt x="22543" y="-248"/>
                      <a:pt x="26734" y="2991"/>
                    </a:cubicBezTo>
                    <a:lnTo>
                      <a:pt x="185992" y="126054"/>
                    </a:lnTo>
                    <a:cubicBezTo>
                      <a:pt x="190183" y="129292"/>
                      <a:pt x="192278" y="134626"/>
                      <a:pt x="191326" y="139770"/>
                    </a:cubicBezTo>
                    <a:cubicBezTo>
                      <a:pt x="190469" y="145009"/>
                      <a:pt x="186659" y="149295"/>
                      <a:pt x="181706" y="150914"/>
                    </a:cubicBezTo>
                    <a:lnTo>
                      <a:pt x="124175" y="169583"/>
                    </a:lnTo>
                    <a:cubicBezTo>
                      <a:pt x="114554" y="172726"/>
                      <a:pt x="104648" y="174250"/>
                      <a:pt x="94838" y="174250"/>
                    </a:cubicBezTo>
                    <a:close/>
                    <a:moveTo>
                      <a:pt x="30639" y="42139"/>
                    </a:moveTo>
                    <a:lnTo>
                      <a:pt x="28734" y="75476"/>
                    </a:lnTo>
                    <a:cubicBezTo>
                      <a:pt x="27496" y="97669"/>
                      <a:pt x="36830" y="118148"/>
                      <a:pt x="54356" y="131769"/>
                    </a:cubicBezTo>
                    <a:cubicBezTo>
                      <a:pt x="71978" y="145389"/>
                      <a:pt x="94171" y="149200"/>
                      <a:pt x="115317" y="142341"/>
                    </a:cubicBezTo>
                    <a:lnTo>
                      <a:pt x="147130" y="132055"/>
                    </a:lnTo>
                    <a:lnTo>
                      <a:pt x="30639" y="421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2"/>
            <p:cNvGrpSpPr/>
            <p:nvPr/>
          </p:nvGrpSpPr>
          <p:grpSpPr>
            <a:xfrm>
              <a:off x="4462311" y="5636933"/>
              <a:ext cx="572525" cy="575651"/>
              <a:chOff x="4462311" y="5636933"/>
              <a:chExt cx="572525" cy="575651"/>
            </a:xfrm>
          </p:grpSpPr>
          <p:sp>
            <p:nvSpPr>
              <p:cNvPr id="171" name="Google Shape;171;p2"/>
              <p:cNvSpPr/>
              <p:nvPr/>
            </p:nvSpPr>
            <p:spPr>
              <a:xfrm>
                <a:off x="4476654" y="5651277"/>
                <a:ext cx="544067" cy="547116"/>
              </a:xfrm>
              <a:custGeom>
                <a:avLst/>
                <a:gdLst/>
                <a:ahLst/>
                <a:cxnLst/>
                <a:rect l="l" t="t" r="r" b="b"/>
                <a:pathLst>
                  <a:path w="544067" h="547116" extrusionOk="0">
                    <a:moveTo>
                      <a:pt x="544068" y="232600"/>
                    </a:moveTo>
                    <a:lnTo>
                      <a:pt x="301180" y="547116"/>
                    </a:lnTo>
                    <a:lnTo>
                      <a:pt x="297847" y="544544"/>
                    </a:lnTo>
                    <a:cubicBezTo>
                      <a:pt x="272987" y="525399"/>
                      <a:pt x="306610" y="481870"/>
                      <a:pt x="281845" y="462725"/>
                    </a:cubicBezTo>
                    <a:cubicBezTo>
                      <a:pt x="256985" y="443579"/>
                      <a:pt x="223457" y="487013"/>
                      <a:pt x="198596" y="467868"/>
                    </a:cubicBezTo>
                    <a:cubicBezTo>
                      <a:pt x="173736" y="448723"/>
                      <a:pt x="207359" y="405193"/>
                      <a:pt x="182594" y="386049"/>
                    </a:cubicBezTo>
                    <a:cubicBezTo>
                      <a:pt x="157734" y="366903"/>
                      <a:pt x="124206" y="410337"/>
                      <a:pt x="99346" y="391192"/>
                    </a:cubicBezTo>
                    <a:cubicBezTo>
                      <a:pt x="74486" y="372046"/>
                      <a:pt x="108109" y="328517"/>
                      <a:pt x="83249" y="309372"/>
                    </a:cubicBezTo>
                    <a:cubicBezTo>
                      <a:pt x="58388" y="290227"/>
                      <a:pt x="24860" y="333661"/>
                      <a:pt x="0" y="314516"/>
                    </a:cubicBezTo>
                    <a:lnTo>
                      <a:pt x="242888" y="0"/>
                    </a:lnTo>
                    <a:lnTo>
                      <a:pt x="544068" y="2326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4462311" y="5636933"/>
                <a:ext cx="572525" cy="575651"/>
              </a:xfrm>
              <a:custGeom>
                <a:avLst/>
                <a:gdLst/>
                <a:ahLst/>
                <a:cxnLst/>
                <a:rect l="l" t="t" r="r" b="b"/>
                <a:pathLst>
                  <a:path w="572525" h="575651" extrusionOk="0">
                    <a:moveTo>
                      <a:pt x="315429" y="575652"/>
                    </a:moveTo>
                    <a:cubicBezTo>
                      <a:pt x="312381" y="575652"/>
                      <a:pt x="309333" y="574700"/>
                      <a:pt x="306666" y="572699"/>
                    </a:cubicBezTo>
                    <a:lnTo>
                      <a:pt x="303332" y="570127"/>
                    </a:lnTo>
                    <a:cubicBezTo>
                      <a:pt x="284282" y="555459"/>
                      <a:pt x="287521" y="532599"/>
                      <a:pt x="289902" y="515835"/>
                    </a:cubicBezTo>
                    <a:cubicBezTo>
                      <a:pt x="292092" y="500119"/>
                      <a:pt x="292569" y="492308"/>
                      <a:pt x="287330" y="488308"/>
                    </a:cubicBezTo>
                    <a:cubicBezTo>
                      <a:pt x="282091" y="484212"/>
                      <a:pt x="274567" y="486689"/>
                      <a:pt x="259898" y="492784"/>
                    </a:cubicBezTo>
                    <a:cubicBezTo>
                      <a:pt x="244372" y="499261"/>
                      <a:pt x="223036" y="508120"/>
                      <a:pt x="204082" y="493451"/>
                    </a:cubicBezTo>
                    <a:cubicBezTo>
                      <a:pt x="185127" y="478783"/>
                      <a:pt x="188270" y="455923"/>
                      <a:pt x="190651" y="439158"/>
                    </a:cubicBezTo>
                    <a:cubicBezTo>
                      <a:pt x="192842" y="423443"/>
                      <a:pt x="193318" y="415632"/>
                      <a:pt x="188080" y="411632"/>
                    </a:cubicBezTo>
                    <a:cubicBezTo>
                      <a:pt x="182841" y="407536"/>
                      <a:pt x="175316" y="410012"/>
                      <a:pt x="160648" y="416108"/>
                    </a:cubicBezTo>
                    <a:cubicBezTo>
                      <a:pt x="145122" y="422585"/>
                      <a:pt x="123786" y="431443"/>
                      <a:pt x="104831" y="416775"/>
                    </a:cubicBezTo>
                    <a:cubicBezTo>
                      <a:pt x="85876" y="402107"/>
                      <a:pt x="89019" y="379246"/>
                      <a:pt x="91401" y="362578"/>
                    </a:cubicBezTo>
                    <a:cubicBezTo>
                      <a:pt x="93592" y="346861"/>
                      <a:pt x="94068" y="339051"/>
                      <a:pt x="88829" y="334955"/>
                    </a:cubicBezTo>
                    <a:cubicBezTo>
                      <a:pt x="83590" y="330859"/>
                      <a:pt x="76066" y="333336"/>
                      <a:pt x="61397" y="339432"/>
                    </a:cubicBezTo>
                    <a:cubicBezTo>
                      <a:pt x="45871" y="345909"/>
                      <a:pt x="24535" y="354767"/>
                      <a:pt x="5581" y="340099"/>
                    </a:cubicBezTo>
                    <a:cubicBezTo>
                      <a:pt x="-706" y="335241"/>
                      <a:pt x="-1849" y="326287"/>
                      <a:pt x="3009" y="320096"/>
                    </a:cubicBezTo>
                    <a:lnTo>
                      <a:pt x="245896" y="5581"/>
                    </a:lnTo>
                    <a:cubicBezTo>
                      <a:pt x="250754" y="-706"/>
                      <a:pt x="259708" y="-1849"/>
                      <a:pt x="265899" y="3009"/>
                    </a:cubicBezTo>
                    <a:lnTo>
                      <a:pt x="566984" y="235609"/>
                    </a:lnTo>
                    <a:cubicBezTo>
                      <a:pt x="569937" y="237896"/>
                      <a:pt x="571937" y="241325"/>
                      <a:pt x="572413" y="245134"/>
                    </a:cubicBezTo>
                    <a:cubicBezTo>
                      <a:pt x="572890" y="248849"/>
                      <a:pt x="571842" y="252659"/>
                      <a:pt x="569556" y="255707"/>
                    </a:cubicBezTo>
                    <a:lnTo>
                      <a:pt x="326668" y="570223"/>
                    </a:lnTo>
                    <a:cubicBezTo>
                      <a:pt x="323906" y="573747"/>
                      <a:pt x="319715" y="575652"/>
                      <a:pt x="315429" y="575652"/>
                    </a:cubicBezTo>
                    <a:close/>
                    <a:moveTo>
                      <a:pt x="281520" y="457732"/>
                    </a:moveTo>
                    <a:cubicBezTo>
                      <a:pt x="289330" y="457732"/>
                      <a:pt x="297236" y="459828"/>
                      <a:pt x="304856" y="465638"/>
                    </a:cubicBezTo>
                    <a:cubicBezTo>
                      <a:pt x="323811" y="480307"/>
                      <a:pt x="320572" y="503071"/>
                      <a:pt x="318286" y="519740"/>
                    </a:cubicBezTo>
                    <a:cubicBezTo>
                      <a:pt x="317334" y="526693"/>
                      <a:pt x="316667" y="532123"/>
                      <a:pt x="316762" y="536314"/>
                    </a:cubicBezTo>
                    <a:lnTo>
                      <a:pt x="538314" y="249516"/>
                    </a:lnTo>
                    <a:lnTo>
                      <a:pt x="259803" y="34441"/>
                    </a:lnTo>
                    <a:lnTo>
                      <a:pt x="41871" y="316572"/>
                    </a:lnTo>
                    <a:cubicBezTo>
                      <a:pt x="44442" y="315619"/>
                      <a:pt x="47205" y="314477"/>
                      <a:pt x="50443" y="313143"/>
                    </a:cubicBezTo>
                    <a:cubicBezTo>
                      <a:pt x="65969" y="306666"/>
                      <a:pt x="87305" y="297808"/>
                      <a:pt x="106260" y="312476"/>
                    </a:cubicBezTo>
                    <a:cubicBezTo>
                      <a:pt x="125215" y="327145"/>
                      <a:pt x="122071" y="350005"/>
                      <a:pt x="119690" y="366673"/>
                    </a:cubicBezTo>
                    <a:cubicBezTo>
                      <a:pt x="117499" y="382390"/>
                      <a:pt x="117023" y="390200"/>
                      <a:pt x="122357" y="394296"/>
                    </a:cubicBezTo>
                    <a:cubicBezTo>
                      <a:pt x="127596" y="398392"/>
                      <a:pt x="135121" y="395915"/>
                      <a:pt x="149789" y="389819"/>
                    </a:cubicBezTo>
                    <a:cubicBezTo>
                      <a:pt x="165315" y="383342"/>
                      <a:pt x="186651" y="374484"/>
                      <a:pt x="205606" y="389152"/>
                    </a:cubicBezTo>
                    <a:cubicBezTo>
                      <a:pt x="224560" y="403821"/>
                      <a:pt x="221322" y="426586"/>
                      <a:pt x="219036" y="443255"/>
                    </a:cubicBezTo>
                    <a:cubicBezTo>
                      <a:pt x="216845" y="458971"/>
                      <a:pt x="216369" y="466877"/>
                      <a:pt x="221608" y="470877"/>
                    </a:cubicBezTo>
                    <a:cubicBezTo>
                      <a:pt x="226846" y="474973"/>
                      <a:pt x="234371" y="472496"/>
                      <a:pt x="249040" y="466400"/>
                    </a:cubicBezTo>
                    <a:cubicBezTo>
                      <a:pt x="258374" y="462495"/>
                      <a:pt x="269804" y="457732"/>
                      <a:pt x="281520" y="4577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" name="Google Shape;173;p2"/>
            <p:cNvGrpSpPr/>
            <p:nvPr/>
          </p:nvGrpSpPr>
          <p:grpSpPr>
            <a:xfrm>
              <a:off x="4751814" y="5483009"/>
              <a:ext cx="402028" cy="354862"/>
              <a:chOff x="4751814" y="5483009"/>
              <a:chExt cx="402028" cy="354862"/>
            </a:xfrm>
          </p:grpSpPr>
          <p:sp>
            <p:nvSpPr>
              <p:cNvPr id="174" name="Google Shape;174;p2"/>
              <p:cNvSpPr/>
              <p:nvPr/>
            </p:nvSpPr>
            <p:spPr>
              <a:xfrm rot="-3138037">
                <a:off x="4893835" y="5470086"/>
                <a:ext cx="118585" cy="381135"/>
              </a:xfrm>
              <a:custGeom>
                <a:avLst/>
                <a:gdLst/>
                <a:ahLst/>
                <a:cxnLst/>
                <a:rect l="l" t="t" r="r" b="b"/>
                <a:pathLst>
                  <a:path w="118395" h="380524" extrusionOk="0">
                    <a:moveTo>
                      <a:pt x="0" y="0"/>
                    </a:moveTo>
                    <a:lnTo>
                      <a:pt x="118396" y="0"/>
                    </a:lnTo>
                    <a:lnTo>
                      <a:pt x="118396" y="380524"/>
                    </a:lnTo>
                    <a:lnTo>
                      <a:pt x="0" y="38052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4751814" y="5483009"/>
                <a:ext cx="402028" cy="354862"/>
              </a:xfrm>
              <a:custGeom>
                <a:avLst/>
                <a:gdLst/>
                <a:ahLst/>
                <a:cxnLst/>
                <a:rect l="l" t="t" r="r" b="b"/>
                <a:pathLst>
                  <a:path w="402028" h="354862" extrusionOk="0">
                    <a:moveTo>
                      <a:pt x="315390" y="354862"/>
                    </a:moveTo>
                    <a:cubicBezTo>
                      <a:pt x="312342" y="354862"/>
                      <a:pt x="309294" y="353910"/>
                      <a:pt x="306627" y="351910"/>
                    </a:cubicBezTo>
                    <a:lnTo>
                      <a:pt x="5542" y="119309"/>
                    </a:lnTo>
                    <a:cubicBezTo>
                      <a:pt x="2589" y="117023"/>
                      <a:pt x="589" y="113594"/>
                      <a:pt x="113" y="109784"/>
                    </a:cubicBezTo>
                    <a:cubicBezTo>
                      <a:pt x="-364" y="106069"/>
                      <a:pt x="684" y="102259"/>
                      <a:pt x="2970" y="99211"/>
                    </a:cubicBezTo>
                    <a:lnTo>
                      <a:pt x="75360" y="5580"/>
                    </a:lnTo>
                    <a:cubicBezTo>
                      <a:pt x="80218" y="-706"/>
                      <a:pt x="89171" y="-1849"/>
                      <a:pt x="95363" y="3009"/>
                    </a:cubicBezTo>
                    <a:lnTo>
                      <a:pt x="396448" y="235609"/>
                    </a:lnTo>
                    <a:cubicBezTo>
                      <a:pt x="402734" y="240467"/>
                      <a:pt x="403878" y="249421"/>
                      <a:pt x="399020" y="255612"/>
                    </a:cubicBezTo>
                    <a:lnTo>
                      <a:pt x="326630" y="349242"/>
                    </a:lnTo>
                    <a:cubicBezTo>
                      <a:pt x="323867" y="352957"/>
                      <a:pt x="319676" y="354862"/>
                      <a:pt x="315390" y="354862"/>
                    </a:cubicBezTo>
                    <a:close/>
                    <a:moveTo>
                      <a:pt x="34308" y="105403"/>
                    </a:moveTo>
                    <a:lnTo>
                      <a:pt x="312818" y="320477"/>
                    </a:lnTo>
                    <a:lnTo>
                      <a:pt x="367682" y="249421"/>
                    </a:lnTo>
                    <a:lnTo>
                      <a:pt x="89171" y="34251"/>
                    </a:lnTo>
                    <a:lnTo>
                      <a:pt x="34308" y="10540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176;p2"/>
            <p:cNvGrpSpPr/>
            <p:nvPr/>
          </p:nvGrpSpPr>
          <p:grpSpPr>
            <a:xfrm>
              <a:off x="4865542" y="5303307"/>
              <a:ext cx="416205" cy="387402"/>
              <a:chOff x="4865542" y="5303307"/>
              <a:chExt cx="416205" cy="387402"/>
            </a:xfrm>
          </p:grpSpPr>
          <p:sp>
            <p:nvSpPr>
              <p:cNvPr id="177" name="Google Shape;177;p2"/>
              <p:cNvSpPr/>
              <p:nvPr/>
            </p:nvSpPr>
            <p:spPr>
              <a:xfrm>
                <a:off x="4879848" y="5317553"/>
                <a:ext cx="387730" cy="358870"/>
              </a:xfrm>
              <a:custGeom>
                <a:avLst/>
                <a:gdLst/>
                <a:ahLst/>
                <a:cxnLst/>
                <a:rect l="l" t="t" r="r" b="b"/>
                <a:pathLst>
                  <a:path w="387730" h="358870" extrusionOk="0">
                    <a:moveTo>
                      <a:pt x="301085" y="358870"/>
                    </a:moveTo>
                    <a:lnTo>
                      <a:pt x="0" y="126270"/>
                    </a:lnTo>
                    <a:lnTo>
                      <a:pt x="61913" y="46069"/>
                    </a:lnTo>
                    <a:cubicBezTo>
                      <a:pt x="101917" y="-5747"/>
                      <a:pt x="176308" y="-15272"/>
                      <a:pt x="228124" y="24733"/>
                    </a:cubicBezTo>
                    <a:lnTo>
                      <a:pt x="341662" y="112459"/>
                    </a:lnTo>
                    <a:cubicBezTo>
                      <a:pt x="393478" y="152464"/>
                      <a:pt x="403003" y="226854"/>
                      <a:pt x="362998" y="278670"/>
                    </a:cubicBezTo>
                    <a:lnTo>
                      <a:pt x="301085" y="35887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4865542" y="5303307"/>
                <a:ext cx="416205" cy="387402"/>
              </a:xfrm>
              <a:custGeom>
                <a:avLst/>
                <a:gdLst/>
                <a:ahLst/>
                <a:cxnLst/>
                <a:rect l="l" t="t" r="r" b="b"/>
                <a:pathLst>
                  <a:path w="416205" h="387402" extrusionOk="0">
                    <a:moveTo>
                      <a:pt x="315390" y="387403"/>
                    </a:moveTo>
                    <a:cubicBezTo>
                      <a:pt x="312247" y="387403"/>
                      <a:pt x="309199" y="386355"/>
                      <a:pt x="306627" y="384450"/>
                    </a:cubicBezTo>
                    <a:lnTo>
                      <a:pt x="5542" y="151849"/>
                    </a:lnTo>
                    <a:cubicBezTo>
                      <a:pt x="2589" y="149563"/>
                      <a:pt x="589" y="146135"/>
                      <a:pt x="113" y="142324"/>
                    </a:cubicBezTo>
                    <a:cubicBezTo>
                      <a:pt x="-363" y="138515"/>
                      <a:pt x="684" y="134800"/>
                      <a:pt x="2970" y="131752"/>
                    </a:cubicBezTo>
                    <a:lnTo>
                      <a:pt x="64883" y="51551"/>
                    </a:lnTo>
                    <a:cubicBezTo>
                      <a:pt x="109650" y="-6361"/>
                      <a:pt x="193185" y="-17124"/>
                      <a:pt x="251096" y="27644"/>
                    </a:cubicBezTo>
                    <a:lnTo>
                      <a:pt x="364634" y="115369"/>
                    </a:lnTo>
                    <a:cubicBezTo>
                      <a:pt x="392733" y="137086"/>
                      <a:pt x="410640" y="168328"/>
                      <a:pt x="415117" y="203571"/>
                    </a:cubicBezTo>
                    <a:cubicBezTo>
                      <a:pt x="419594" y="238718"/>
                      <a:pt x="410164" y="273579"/>
                      <a:pt x="388542" y="301678"/>
                    </a:cubicBezTo>
                    <a:lnTo>
                      <a:pt x="326630" y="381878"/>
                    </a:lnTo>
                    <a:cubicBezTo>
                      <a:pt x="324344" y="384831"/>
                      <a:pt x="320915" y="386832"/>
                      <a:pt x="317105" y="387308"/>
                    </a:cubicBezTo>
                    <a:cubicBezTo>
                      <a:pt x="316629" y="387308"/>
                      <a:pt x="315962" y="387403"/>
                      <a:pt x="315390" y="387403"/>
                    </a:cubicBezTo>
                    <a:close/>
                    <a:moveTo>
                      <a:pt x="34308" y="137943"/>
                    </a:moveTo>
                    <a:lnTo>
                      <a:pt x="312818" y="353113"/>
                    </a:lnTo>
                    <a:lnTo>
                      <a:pt x="366063" y="284247"/>
                    </a:lnTo>
                    <a:cubicBezTo>
                      <a:pt x="383113" y="262244"/>
                      <a:pt x="390543" y="234908"/>
                      <a:pt x="386923" y="207285"/>
                    </a:cubicBezTo>
                    <a:cubicBezTo>
                      <a:pt x="383304" y="179663"/>
                      <a:pt x="369302" y="155088"/>
                      <a:pt x="347299" y="138134"/>
                    </a:cubicBezTo>
                    <a:lnTo>
                      <a:pt x="233761" y="50408"/>
                    </a:lnTo>
                    <a:cubicBezTo>
                      <a:pt x="188231" y="15261"/>
                      <a:pt x="122700" y="23739"/>
                      <a:pt x="87647" y="69172"/>
                    </a:cubicBezTo>
                    <a:lnTo>
                      <a:pt x="34308" y="13794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2"/>
            <p:cNvGrpSpPr/>
            <p:nvPr/>
          </p:nvGrpSpPr>
          <p:grpSpPr>
            <a:xfrm>
              <a:off x="4804248" y="5401592"/>
              <a:ext cx="421233" cy="357222"/>
              <a:chOff x="4804248" y="5401592"/>
              <a:chExt cx="421233" cy="357222"/>
            </a:xfrm>
          </p:grpSpPr>
          <p:sp>
            <p:nvSpPr>
              <p:cNvPr id="180" name="Google Shape;180;p2"/>
              <p:cNvSpPr/>
              <p:nvPr/>
            </p:nvSpPr>
            <p:spPr>
              <a:xfrm>
                <a:off x="4818528" y="5415840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8"/>
                      <a:pt x="7885" y="34745"/>
                    </a:cubicBezTo>
                    <a:lnTo>
                      <a:pt x="23315" y="14743"/>
                    </a:lnTo>
                    <a:cubicBezTo>
                      <a:pt x="36079" y="-1831"/>
                      <a:pt x="60177" y="-4879"/>
                      <a:pt x="76750" y="7884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500" y="330496"/>
                      <a:pt x="332402" y="333544"/>
                      <a:pt x="315828" y="3207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4804248" y="5401592"/>
                <a:ext cx="421233" cy="357222"/>
              </a:xfrm>
              <a:custGeom>
                <a:avLst/>
                <a:gdLst/>
                <a:ahLst/>
                <a:cxnLst/>
                <a:rect l="l" t="t" r="r" b="b"/>
                <a:pathLst>
                  <a:path w="421233" h="357222" extrusionOk="0">
                    <a:moveTo>
                      <a:pt x="353253" y="357222"/>
                    </a:moveTo>
                    <a:cubicBezTo>
                      <a:pt x="341729" y="357222"/>
                      <a:pt x="330584" y="353412"/>
                      <a:pt x="321440" y="346364"/>
                    </a:cubicBezTo>
                    <a:lnTo>
                      <a:pt x="20355" y="113763"/>
                    </a:lnTo>
                    <a:cubicBezTo>
                      <a:pt x="9306" y="105191"/>
                      <a:pt x="2257" y="92903"/>
                      <a:pt x="448" y="78997"/>
                    </a:cubicBezTo>
                    <a:cubicBezTo>
                      <a:pt x="-1362" y="65091"/>
                      <a:pt x="2353" y="51374"/>
                      <a:pt x="10925" y="40326"/>
                    </a:cubicBezTo>
                    <a:lnTo>
                      <a:pt x="26356" y="20323"/>
                    </a:lnTo>
                    <a:cubicBezTo>
                      <a:pt x="44072" y="-2537"/>
                      <a:pt x="76933" y="-6728"/>
                      <a:pt x="99793" y="10893"/>
                    </a:cubicBezTo>
                    <a:lnTo>
                      <a:pt x="400878" y="243494"/>
                    </a:lnTo>
                    <a:cubicBezTo>
                      <a:pt x="411928" y="252066"/>
                      <a:pt x="418976" y="264353"/>
                      <a:pt x="420786" y="278260"/>
                    </a:cubicBezTo>
                    <a:cubicBezTo>
                      <a:pt x="422596" y="292167"/>
                      <a:pt x="418881" y="305883"/>
                      <a:pt x="410309" y="316932"/>
                    </a:cubicBezTo>
                    <a:lnTo>
                      <a:pt x="394878" y="336934"/>
                    </a:lnTo>
                    <a:cubicBezTo>
                      <a:pt x="386305" y="347983"/>
                      <a:pt x="374018" y="355032"/>
                      <a:pt x="360112" y="356841"/>
                    </a:cubicBezTo>
                    <a:cubicBezTo>
                      <a:pt x="357826" y="357032"/>
                      <a:pt x="355540" y="357222"/>
                      <a:pt x="353253" y="357222"/>
                    </a:cubicBezTo>
                    <a:close/>
                    <a:moveTo>
                      <a:pt x="67885" y="28515"/>
                    </a:moveTo>
                    <a:cubicBezTo>
                      <a:pt x="60741" y="28515"/>
                      <a:pt x="53692" y="31658"/>
                      <a:pt x="49025" y="37754"/>
                    </a:cubicBezTo>
                    <a:lnTo>
                      <a:pt x="33595" y="57756"/>
                    </a:lnTo>
                    <a:cubicBezTo>
                      <a:pt x="29689" y="62709"/>
                      <a:pt x="28070" y="68996"/>
                      <a:pt x="28832" y="75282"/>
                    </a:cubicBezTo>
                    <a:cubicBezTo>
                      <a:pt x="29689" y="81664"/>
                      <a:pt x="32833" y="87189"/>
                      <a:pt x="37881" y="91094"/>
                    </a:cubicBezTo>
                    <a:lnTo>
                      <a:pt x="338966" y="323694"/>
                    </a:lnTo>
                    <a:lnTo>
                      <a:pt x="338966" y="323694"/>
                    </a:lnTo>
                    <a:cubicBezTo>
                      <a:pt x="344014" y="327599"/>
                      <a:pt x="350206" y="329219"/>
                      <a:pt x="356492" y="328457"/>
                    </a:cubicBezTo>
                    <a:cubicBezTo>
                      <a:pt x="362874" y="327599"/>
                      <a:pt x="368398" y="324456"/>
                      <a:pt x="372303" y="319408"/>
                    </a:cubicBezTo>
                    <a:lnTo>
                      <a:pt x="387734" y="299406"/>
                    </a:lnTo>
                    <a:cubicBezTo>
                      <a:pt x="391639" y="294453"/>
                      <a:pt x="393259" y="288166"/>
                      <a:pt x="392497" y="281880"/>
                    </a:cubicBezTo>
                    <a:cubicBezTo>
                      <a:pt x="391639" y="275593"/>
                      <a:pt x="388496" y="269973"/>
                      <a:pt x="383448" y="266068"/>
                    </a:cubicBezTo>
                    <a:lnTo>
                      <a:pt x="82363" y="33467"/>
                    </a:lnTo>
                    <a:cubicBezTo>
                      <a:pt x="78076" y="30134"/>
                      <a:pt x="72933" y="28515"/>
                      <a:pt x="67885" y="285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" name="Google Shape;182;p2"/>
            <p:cNvGrpSpPr/>
            <p:nvPr/>
          </p:nvGrpSpPr>
          <p:grpSpPr>
            <a:xfrm>
              <a:off x="4680264" y="5562151"/>
              <a:ext cx="421201" cy="357254"/>
              <a:chOff x="4680264" y="5562151"/>
              <a:chExt cx="421201" cy="357254"/>
            </a:xfrm>
          </p:grpSpPr>
          <p:sp>
            <p:nvSpPr>
              <p:cNvPr id="183" name="Google Shape;183;p2"/>
              <p:cNvSpPr/>
              <p:nvPr/>
            </p:nvSpPr>
            <p:spPr>
              <a:xfrm>
                <a:off x="4694512" y="5576431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9"/>
                      <a:pt x="7885" y="34745"/>
                    </a:cubicBezTo>
                    <a:lnTo>
                      <a:pt x="23315" y="14743"/>
                    </a:lnTo>
                    <a:cubicBezTo>
                      <a:pt x="36078" y="-1831"/>
                      <a:pt x="60177" y="-4879"/>
                      <a:pt x="76750" y="7885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404" y="330497"/>
                      <a:pt x="332401" y="333544"/>
                      <a:pt x="315828" y="3207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4680264" y="5562151"/>
                <a:ext cx="421201" cy="357254"/>
              </a:xfrm>
              <a:custGeom>
                <a:avLst/>
                <a:gdLst/>
                <a:ahLst/>
                <a:cxnLst/>
                <a:rect l="l" t="t" r="r" b="b"/>
                <a:pathLst>
                  <a:path w="421201" h="357254" extrusionOk="0">
                    <a:moveTo>
                      <a:pt x="353317" y="357254"/>
                    </a:moveTo>
                    <a:cubicBezTo>
                      <a:pt x="342173" y="357254"/>
                      <a:pt x="330838" y="353730"/>
                      <a:pt x="321408" y="346396"/>
                    </a:cubicBezTo>
                    <a:lnTo>
                      <a:pt x="321408" y="346396"/>
                    </a:lnTo>
                    <a:lnTo>
                      <a:pt x="20323" y="113795"/>
                    </a:lnTo>
                    <a:cubicBezTo>
                      <a:pt x="-2537" y="96174"/>
                      <a:pt x="-6728" y="63218"/>
                      <a:pt x="10893" y="40357"/>
                    </a:cubicBezTo>
                    <a:lnTo>
                      <a:pt x="26324" y="20355"/>
                    </a:lnTo>
                    <a:cubicBezTo>
                      <a:pt x="34896" y="9306"/>
                      <a:pt x="47184" y="2257"/>
                      <a:pt x="61090" y="448"/>
                    </a:cubicBezTo>
                    <a:cubicBezTo>
                      <a:pt x="74997" y="-1362"/>
                      <a:pt x="88713" y="2353"/>
                      <a:pt x="99762" y="10925"/>
                    </a:cubicBezTo>
                    <a:lnTo>
                      <a:pt x="400847" y="243430"/>
                    </a:lnTo>
                    <a:cubicBezTo>
                      <a:pt x="411896" y="252003"/>
                      <a:pt x="418944" y="264290"/>
                      <a:pt x="420754" y="278196"/>
                    </a:cubicBezTo>
                    <a:cubicBezTo>
                      <a:pt x="422564" y="292103"/>
                      <a:pt x="418849" y="305819"/>
                      <a:pt x="410277" y="316868"/>
                    </a:cubicBezTo>
                    <a:lnTo>
                      <a:pt x="394846" y="336871"/>
                    </a:lnTo>
                    <a:cubicBezTo>
                      <a:pt x="384464" y="350301"/>
                      <a:pt x="368938" y="357254"/>
                      <a:pt x="353317" y="357254"/>
                    </a:cubicBezTo>
                    <a:close/>
                    <a:moveTo>
                      <a:pt x="338839" y="323726"/>
                    </a:moveTo>
                    <a:cubicBezTo>
                      <a:pt x="349221" y="331727"/>
                      <a:pt x="364176" y="329822"/>
                      <a:pt x="372177" y="319440"/>
                    </a:cubicBezTo>
                    <a:lnTo>
                      <a:pt x="387607" y="299438"/>
                    </a:lnTo>
                    <a:cubicBezTo>
                      <a:pt x="391512" y="294484"/>
                      <a:pt x="393132" y="288198"/>
                      <a:pt x="392370" y="281911"/>
                    </a:cubicBezTo>
                    <a:cubicBezTo>
                      <a:pt x="391512" y="275530"/>
                      <a:pt x="388369" y="270005"/>
                      <a:pt x="383321" y="266100"/>
                    </a:cubicBezTo>
                    <a:lnTo>
                      <a:pt x="82236" y="33499"/>
                    </a:lnTo>
                    <a:cubicBezTo>
                      <a:pt x="77187" y="29594"/>
                      <a:pt x="70901" y="27975"/>
                      <a:pt x="64710" y="28737"/>
                    </a:cubicBezTo>
                    <a:cubicBezTo>
                      <a:pt x="58328" y="29594"/>
                      <a:pt x="52803" y="32738"/>
                      <a:pt x="48898" y="37785"/>
                    </a:cubicBezTo>
                    <a:lnTo>
                      <a:pt x="33468" y="57788"/>
                    </a:lnTo>
                    <a:cubicBezTo>
                      <a:pt x="25467" y="68170"/>
                      <a:pt x="27372" y="83125"/>
                      <a:pt x="37754" y="91126"/>
                    </a:cubicBezTo>
                    <a:lnTo>
                      <a:pt x="338839" y="32372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5" name="Google Shape;185;p2"/>
            <p:cNvSpPr/>
            <p:nvPr/>
          </p:nvSpPr>
          <p:spPr>
            <a:xfrm>
              <a:off x="4464025" y="5942775"/>
              <a:ext cx="326343" cy="268571"/>
            </a:xfrm>
            <a:custGeom>
              <a:avLst/>
              <a:gdLst/>
              <a:ahLst/>
              <a:cxnLst/>
              <a:rect l="l" t="t" r="r" b="b"/>
              <a:pathLst>
                <a:path w="326343" h="268571" extrusionOk="0">
                  <a:moveTo>
                    <a:pt x="312095" y="268571"/>
                  </a:moveTo>
                  <a:cubicBezTo>
                    <a:pt x="309047" y="268571"/>
                    <a:pt x="305999" y="267619"/>
                    <a:pt x="303332" y="265618"/>
                  </a:cubicBezTo>
                  <a:cubicBezTo>
                    <a:pt x="284377" y="250950"/>
                    <a:pt x="287521" y="228090"/>
                    <a:pt x="289902" y="211421"/>
                  </a:cubicBezTo>
                  <a:cubicBezTo>
                    <a:pt x="292092" y="195705"/>
                    <a:pt x="292569" y="187895"/>
                    <a:pt x="287330" y="183894"/>
                  </a:cubicBezTo>
                  <a:cubicBezTo>
                    <a:pt x="282091" y="179798"/>
                    <a:pt x="274566" y="182275"/>
                    <a:pt x="259898" y="188371"/>
                  </a:cubicBezTo>
                  <a:cubicBezTo>
                    <a:pt x="244372" y="194848"/>
                    <a:pt x="223036" y="203706"/>
                    <a:pt x="204082" y="189038"/>
                  </a:cubicBezTo>
                  <a:cubicBezTo>
                    <a:pt x="185127" y="174369"/>
                    <a:pt x="188270" y="151509"/>
                    <a:pt x="190651" y="134745"/>
                  </a:cubicBezTo>
                  <a:cubicBezTo>
                    <a:pt x="192842" y="119029"/>
                    <a:pt x="193318" y="111219"/>
                    <a:pt x="188080" y="107218"/>
                  </a:cubicBezTo>
                  <a:cubicBezTo>
                    <a:pt x="182841" y="103122"/>
                    <a:pt x="175316" y="105599"/>
                    <a:pt x="160648" y="111695"/>
                  </a:cubicBezTo>
                  <a:cubicBezTo>
                    <a:pt x="145122" y="118172"/>
                    <a:pt x="123786" y="127030"/>
                    <a:pt x="104831" y="112362"/>
                  </a:cubicBezTo>
                  <a:cubicBezTo>
                    <a:pt x="85876" y="97693"/>
                    <a:pt x="89020" y="74833"/>
                    <a:pt x="91401" y="58164"/>
                  </a:cubicBezTo>
                  <a:cubicBezTo>
                    <a:pt x="93591" y="42448"/>
                    <a:pt x="94068" y="34637"/>
                    <a:pt x="88829" y="30542"/>
                  </a:cubicBezTo>
                  <a:cubicBezTo>
                    <a:pt x="83590" y="26446"/>
                    <a:pt x="76065" y="28922"/>
                    <a:pt x="61397" y="35019"/>
                  </a:cubicBezTo>
                  <a:cubicBezTo>
                    <a:pt x="45871" y="41496"/>
                    <a:pt x="24535" y="50354"/>
                    <a:pt x="5581" y="35685"/>
                  </a:cubicBezTo>
                  <a:cubicBezTo>
                    <a:pt x="-706" y="30828"/>
                    <a:pt x="-1849" y="21874"/>
                    <a:pt x="3009" y="15683"/>
                  </a:cubicBezTo>
                  <a:cubicBezTo>
                    <a:pt x="7866" y="9396"/>
                    <a:pt x="16820" y="8253"/>
                    <a:pt x="23011" y="13111"/>
                  </a:cubicBezTo>
                  <a:cubicBezTo>
                    <a:pt x="28250" y="17206"/>
                    <a:pt x="35775" y="14730"/>
                    <a:pt x="50443" y="8634"/>
                  </a:cubicBezTo>
                  <a:cubicBezTo>
                    <a:pt x="65969" y="2157"/>
                    <a:pt x="87305" y="-6701"/>
                    <a:pt x="106260" y="7967"/>
                  </a:cubicBezTo>
                  <a:cubicBezTo>
                    <a:pt x="125215" y="22636"/>
                    <a:pt x="122071" y="45496"/>
                    <a:pt x="119690" y="62165"/>
                  </a:cubicBezTo>
                  <a:cubicBezTo>
                    <a:pt x="117499" y="77881"/>
                    <a:pt x="117023" y="85691"/>
                    <a:pt x="122262" y="89787"/>
                  </a:cubicBezTo>
                  <a:cubicBezTo>
                    <a:pt x="127500" y="93883"/>
                    <a:pt x="135025" y="91406"/>
                    <a:pt x="149694" y="85310"/>
                  </a:cubicBezTo>
                  <a:cubicBezTo>
                    <a:pt x="165220" y="78833"/>
                    <a:pt x="186556" y="69975"/>
                    <a:pt x="205510" y="84643"/>
                  </a:cubicBezTo>
                  <a:cubicBezTo>
                    <a:pt x="224465" y="99312"/>
                    <a:pt x="221227" y="122077"/>
                    <a:pt x="218940" y="138745"/>
                  </a:cubicBezTo>
                  <a:cubicBezTo>
                    <a:pt x="216750" y="154462"/>
                    <a:pt x="216274" y="162368"/>
                    <a:pt x="221512" y="166368"/>
                  </a:cubicBezTo>
                  <a:cubicBezTo>
                    <a:pt x="226751" y="170464"/>
                    <a:pt x="234276" y="167987"/>
                    <a:pt x="248944" y="161891"/>
                  </a:cubicBezTo>
                  <a:cubicBezTo>
                    <a:pt x="264470" y="155414"/>
                    <a:pt x="285806" y="146556"/>
                    <a:pt x="304761" y="161225"/>
                  </a:cubicBezTo>
                  <a:cubicBezTo>
                    <a:pt x="323716" y="175893"/>
                    <a:pt x="320477" y="198658"/>
                    <a:pt x="318191" y="215327"/>
                  </a:cubicBezTo>
                  <a:cubicBezTo>
                    <a:pt x="316000" y="231043"/>
                    <a:pt x="315524" y="238949"/>
                    <a:pt x="320763" y="242949"/>
                  </a:cubicBezTo>
                  <a:cubicBezTo>
                    <a:pt x="327049" y="247807"/>
                    <a:pt x="328192" y="256760"/>
                    <a:pt x="323334" y="262952"/>
                  </a:cubicBezTo>
                  <a:cubicBezTo>
                    <a:pt x="320572" y="266666"/>
                    <a:pt x="316286" y="268571"/>
                    <a:pt x="312095" y="268571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6" name="Google Shape;186;p2"/>
            <p:cNvGrpSpPr/>
            <p:nvPr/>
          </p:nvGrpSpPr>
          <p:grpSpPr>
            <a:xfrm>
              <a:off x="4661227" y="5807423"/>
              <a:ext cx="195857" cy="208030"/>
              <a:chOff x="4661227" y="5807423"/>
              <a:chExt cx="195857" cy="208030"/>
            </a:xfrm>
          </p:grpSpPr>
          <p:sp>
            <p:nvSpPr>
              <p:cNvPr id="187" name="Google Shape;187;p2"/>
              <p:cNvSpPr/>
              <p:nvPr/>
            </p:nvSpPr>
            <p:spPr>
              <a:xfrm rot="-3138037">
                <a:off x="4670240" y="5856391"/>
                <a:ext cx="177831" cy="110094"/>
              </a:xfrm>
              <a:custGeom>
                <a:avLst/>
                <a:gdLst/>
                <a:ahLst/>
                <a:cxnLst/>
                <a:rect l="l" t="t" r="r" b="b"/>
                <a:pathLst>
                  <a:path w="177546" h="109918" extrusionOk="0">
                    <a:moveTo>
                      <a:pt x="177546" y="54959"/>
                    </a:moveTo>
                    <a:cubicBezTo>
                      <a:pt x="177546" y="85313"/>
                      <a:pt x="137801" y="109919"/>
                      <a:pt x="88773" y="109919"/>
                    </a:cubicBezTo>
                    <a:cubicBezTo>
                      <a:pt x="39745" y="109919"/>
                      <a:pt x="0" y="85313"/>
                      <a:pt x="0" y="54959"/>
                    </a:cubicBezTo>
                    <a:cubicBezTo>
                      <a:pt x="0" y="24606"/>
                      <a:pt x="39745" y="0"/>
                      <a:pt x="88773" y="0"/>
                    </a:cubicBezTo>
                    <a:cubicBezTo>
                      <a:pt x="137801" y="0"/>
                      <a:pt x="177546" y="24606"/>
                      <a:pt x="177546" y="549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4675124" y="5819105"/>
                <a:ext cx="167770" cy="184501"/>
              </a:xfrm>
              <a:custGeom>
                <a:avLst/>
                <a:gdLst/>
                <a:ahLst/>
                <a:cxnLst/>
                <a:rect l="l" t="t" r="r" b="b"/>
                <a:pathLst>
                  <a:path w="167770" h="184501" extrusionOk="0">
                    <a:moveTo>
                      <a:pt x="53657" y="184502"/>
                    </a:moveTo>
                    <a:cubicBezTo>
                      <a:pt x="41465" y="184502"/>
                      <a:pt x="30225" y="181073"/>
                      <a:pt x="20891" y="173834"/>
                    </a:cubicBezTo>
                    <a:cubicBezTo>
                      <a:pt x="-9875" y="150117"/>
                      <a:pt x="-6256" y="95633"/>
                      <a:pt x="29082" y="49914"/>
                    </a:cubicBezTo>
                    <a:cubicBezTo>
                      <a:pt x="45179" y="29054"/>
                      <a:pt x="65563" y="13243"/>
                      <a:pt x="86518" y="5432"/>
                    </a:cubicBezTo>
                    <a:cubicBezTo>
                      <a:pt x="109759" y="-3331"/>
                      <a:pt x="131285" y="-1426"/>
                      <a:pt x="146906" y="10671"/>
                    </a:cubicBezTo>
                    <a:cubicBezTo>
                      <a:pt x="162623" y="22768"/>
                      <a:pt x="169766" y="43056"/>
                      <a:pt x="167290" y="67821"/>
                    </a:cubicBezTo>
                    <a:cubicBezTo>
                      <a:pt x="165004" y="90014"/>
                      <a:pt x="154812" y="113731"/>
                      <a:pt x="138715" y="134591"/>
                    </a:cubicBezTo>
                    <a:lnTo>
                      <a:pt x="138715" y="134591"/>
                    </a:lnTo>
                    <a:cubicBezTo>
                      <a:pt x="114045" y="166499"/>
                      <a:pt x="81565" y="184502"/>
                      <a:pt x="53657" y="184502"/>
                    </a:cubicBezTo>
                    <a:close/>
                    <a:moveTo>
                      <a:pt x="114236" y="28673"/>
                    </a:moveTo>
                    <a:cubicBezTo>
                      <a:pt x="107568" y="28673"/>
                      <a:pt x="100996" y="30578"/>
                      <a:pt x="96519" y="32197"/>
                    </a:cubicBezTo>
                    <a:cubicBezTo>
                      <a:pt x="80707" y="38103"/>
                      <a:pt x="64420" y="50962"/>
                      <a:pt x="51656" y="67440"/>
                    </a:cubicBezTo>
                    <a:cubicBezTo>
                      <a:pt x="24796" y="102206"/>
                      <a:pt x="23081" y="139544"/>
                      <a:pt x="38321" y="151260"/>
                    </a:cubicBezTo>
                    <a:cubicBezTo>
                      <a:pt x="53561" y="162975"/>
                      <a:pt x="89185" y="151927"/>
                      <a:pt x="116045" y="117160"/>
                    </a:cubicBezTo>
                    <a:lnTo>
                      <a:pt x="116045" y="117160"/>
                    </a:lnTo>
                    <a:cubicBezTo>
                      <a:pt x="128714" y="100682"/>
                      <a:pt x="137000" y="81632"/>
                      <a:pt x="138810" y="64868"/>
                    </a:cubicBezTo>
                    <a:cubicBezTo>
                      <a:pt x="139667" y="56486"/>
                      <a:pt x="139572" y="41151"/>
                      <a:pt x="129380" y="33340"/>
                    </a:cubicBezTo>
                    <a:cubicBezTo>
                      <a:pt x="124904" y="29911"/>
                      <a:pt x="119474" y="28673"/>
                      <a:pt x="114236" y="28673"/>
                    </a:cubicBezTo>
                    <a:close/>
                    <a:moveTo>
                      <a:pt x="127380" y="125923"/>
                    </a:moveTo>
                    <a:lnTo>
                      <a:pt x="127380" y="125923"/>
                    </a:lnTo>
                    <a:lnTo>
                      <a:pt x="127380" y="12592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9" name="Google Shape;189;p2"/>
            <p:cNvSpPr/>
            <p:nvPr/>
          </p:nvSpPr>
          <p:spPr>
            <a:xfrm>
              <a:off x="4462652" y="5435059"/>
              <a:ext cx="812248" cy="844788"/>
            </a:xfrm>
            <a:custGeom>
              <a:avLst/>
              <a:gdLst/>
              <a:ahLst/>
              <a:cxnLst/>
              <a:rect l="l" t="t" r="r" b="b"/>
              <a:pathLst>
                <a:path w="812248" h="844788" extrusionOk="0">
                  <a:moveTo>
                    <a:pt x="673703" y="304800"/>
                  </a:moveTo>
                  <a:lnTo>
                    <a:pt x="611696" y="385096"/>
                  </a:lnTo>
                  <a:lnTo>
                    <a:pt x="615125" y="387763"/>
                  </a:lnTo>
                  <a:cubicBezTo>
                    <a:pt x="629793" y="399098"/>
                    <a:pt x="632555" y="420434"/>
                    <a:pt x="621221" y="435102"/>
                  </a:cubicBezTo>
                  <a:lnTo>
                    <a:pt x="600456" y="461963"/>
                  </a:lnTo>
                  <a:cubicBezTo>
                    <a:pt x="589121" y="476726"/>
                    <a:pt x="567690" y="479393"/>
                    <a:pt x="553117" y="468059"/>
                  </a:cubicBezTo>
                  <a:lnTo>
                    <a:pt x="549688" y="465391"/>
                  </a:lnTo>
                  <a:lnTo>
                    <a:pt x="311944" y="773239"/>
                  </a:lnTo>
                  <a:lnTo>
                    <a:pt x="160973" y="822198"/>
                  </a:lnTo>
                  <a:lnTo>
                    <a:pt x="103442" y="840772"/>
                  </a:lnTo>
                  <a:cubicBezTo>
                    <a:pt x="56960" y="855916"/>
                    <a:pt x="9716" y="826484"/>
                    <a:pt x="0" y="781812"/>
                  </a:cubicBezTo>
                  <a:cubicBezTo>
                    <a:pt x="17812" y="790575"/>
                    <a:pt x="39148" y="793052"/>
                    <a:pt x="60293" y="786099"/>
                  </a:cubicBezTo>
                  <a:lnTo>
                    <a:pt x="117824" y="767525"/>
                  </a:lnTo>
                  <a:lnTo>
                    <a:pt x="268796" y="718566"/>
                  </a:lnTo>
                  <a:lnTo>
                    <a:pt x="506540" y="410718"/>
                  </a:lnTo>
                  <a:lnTo>
                    <a:pt x="509969" y="413385"/>
                  </a:lnTo>
                  <a:cubicBezTo>
                    <a:pt x="524637" y="424720"/>
                    <a:pt x="545973" y="421957"/>
                    <a:pt x="557308" y="407289"/>
                  </a:cubicBezTo>
                  <a:lnTo>
                    <a:pt x="578072" y="380429"/>
                  </a:lnTo>
                  <a:cubicBezTo>
                    <a:pt x="589407" y="365760"/>
                    <a:pt x="586645" y="344424"/>
                    <a:pt x="571976" y="333090"/>
                  </a:cubicBezTo>
                  <a:lnTo>
                    <a:pt x="568547" y="330422"/>
                  </a:lnTo>
                  <a:lnTo>
                    <a:pt x="630555" y="250127"/>
                  </a:lnTo>
                  <a:lnTo>
                    <a:pt x="633984" y="252794"/>
                  </a:lnTo>
                  <a:cubicBezTo>
                    <a:pt x="648653" y="264129"/>
                    <a:pt x="669988" y="261366"/>
                    <a:pt x="681323" y="246698"/>
                  </a:cubicBezTo>
                  <a:lnTo>
                    <a:pt x="702088" y="219837"/>
                  </a:lnTo>
                  <a:cubicBezTo>
                    <a:pt x="713422" y="205169"/>
                    <a:pt x="710660" y="183832"/>
                    <a:pt x="695992" y="172498"/>
                  </a:cubicBezTo>
                  <a:lnTo>
                    <a:pt x="692563" y="169831"/>
                  </a:lnTo>
                  <a:lnTo>
                    <a:pt x="747141" y="99156"/>
                  </a:lnTo>
                  <a:cubicBezTo>
                    <a:pt x="769716" y="69914"/>
                    <a:pt x="774478" y="32481"/>
                    <a:pt x="763143" y="0"/>
                  </a:cubicBezTo>
                  <a:lnTo>
                    <a:pt x="771335" y="6382"/>
                  </a:lnTo>
                  <a:cubicBezTo>
                    <a:pt x="817341" y="41910"/>
                    <a:pt x="825817" y="107918"/>
                    <a:pt x="790289" y="153924"/>
                  </a:cubicBezTo>
                  <a:lnTo>
                    <a:pt x="735711" y="224600"/>
                  </a:lnTo>
                  <a:lnTo>
                    <a:pt x="739140" y="227266"/>
                  </a:lnTo>
                  <a:cubicBezTo>
                    <a:pt x="753808" y="238601"/>
                    <a:pt x="756571" y="259938"/>
                    <a:pt x="745236" y="274606"/>
                  </a:cubicBezTo>
                  <a:lnTo>
                    <a:pt x="724472" y="301466"/>
                  </a:lnTo>
                  <a:cubicBezTo>
                    <a:pt x="713137" y="316230"/>
                    <a:pt x="691801" y="318897"/>
                    <a:pt x="677132" y="307563"/>
                  </a:cubicBezTo>
                  <a:lnTo>
                    <a:pt x="673703" y="30480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2"/>
          <p:cNvGrpSpPr/>
          <p:nvPr/>
        </p:nvGrpSpPr>
        <p:grpSpPr>
          <a:xfrm rot="-408978">
            <a:off x="16516689" y="5867319"/>
            <a:ext cx="825500" cy="1120590"/>
            <a:chOff x="4584954" y="2452115"/>
            <a:chExt cx="607790" cy="825055"/>
          </a:xfrm>
        </p:grpSpPr>
        <p:grpSp>
          <p:nvGrpSpPr>
            <p:cNvPr id="191" name="Google Shape;191;p2"/>
            <p:cNvGrpSpPr/>
            <p:nvPr/>
          </p:nvGrpSpPr>
          <p:grpSpPr>
            <a:xfrm>
              <a:off x="4584954" y="2452115"/>
              <a:ext cx="607790" cy="825055"/>
              <a:chOff x="4584954" y="2452115"/>
              <a:chExt cx="607790" cy="825055"/>
            </a:xfrm>
          </p:grpSpPr>
          <p:sp>
            <p:nvSpPr>
              <p:cNvPr id="192" name="Google Shape;192;p2"/>
              <p:cNvSpPr/>
              <p:nvPr/>
            </p:nvSpPr>
            <p:spPr>
              <a:xfrm>
                <a:off x="4599241" y="2466402"/>
                <a:ext cx="579215" cy="796480"/>
              </a:xfrm>
              <a:custGeom>
                <a:avLst/>
                <a:gdLst/>
                <a:ahLst/>
                <a:cxnLst/>
                <a:rect l="l" t="t" r="r" b="b"/>
                <a:pathLst>
                  <a:path w="579215" h="796480" extrusionOk="0">
                    <a:moveTo>
                      <a:pt x="470630" y="398240"/>
                    </a:moveTo>
                    <a:cubicBezTo>
                      <a:pt x="470630" y="472916"/>
                      <a:pt x="516731" y="535686"/>
                      <a:pt x="579215" y="553498"/>
                    </a:cubicBezTo>
                    <a:lnTo>
                      <a:pt x="579215" y="796481"/>
                    </a:lnTo>
                    <a:lnTo>
                      <a:pt x="0" y="796481"/>
                    </a:lnTo>
                    <a:lnTo>
                      <a:pt x="0" y="553498"/>
                    </a:lnTo>
                    <a:cubicBezTo>
                      <a:pt x="62484" y="535686"/>
                      <a:pt x="108585" y="472916"/>
                      <a:pt x="108585" y="398240"/>
                    </a:cubicBezTo>
                    <a:cubicBezTo>
                      <a:pt x="108585" y="323564"/>
                      <a:pt x="62484" y="260795"/>
                      <a:pt x="0" y="242983"/>
                    </a:cubicBezTo>
                    <a:lnTo>
                      <a:pt x="0" y="0"/>
                    </a:lnTo>
                    <a:lnTo>
                      <a:pt x="579215" y="0"/>
                    </a:lnTo>
                    <a:lnTo>
                      <a:pt x="579215" y="242983"/>
                    </a:lnTo>
                    <a:cubicBezTo>
                      <a:pt x="516731" y="260795"/>
                      <a:pt x="470630" y="323564"/>
                      <a:pt x="470630" y="3982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4584954" y="2452115"/>
                <a:ext cx="607790" cy="825055"/>
              </a:xfrm>
              <a:custGeom>
                <a:avLst/>
                <a:gdLst/>
                <a:ahLst/>
                <a:cxnLst/>
                <a:rect l="l" t="t" r="r" b="b"/>
                <a:pathLst>
                  <a:path w="607790" h="825055" extrusionOk="0">
                    <a:moveTo>
                      <a:pt x="593503" y="825056"/>
                    </a:moveTo>
                    <a:lnTo>
                      <a:pt x="14288" y="825056"/>
                    </a:lnTo>
                    <a:cubicBezTo>
                      <a:pt x="6382" y="825056"/>
                      <a:pt x="0" y="818674"/>
                      <a:pt x="0" y="810768"/>
                    </a:cubicBezTo>
                    <a:lnTo>
                      <a:pt x="0" y="567785"/>
                    </a:lnTo>
                    <a:cubicBezTo>
                      <a:pt x="0" y="561404"/>
                      <a:pt x="4191" y="555784"/>
                      <a:pt x="10382" y="554069"/>
                    </a:cubicBezTo>
                    <a:cubicBezTo>
                      <a:pt x="68199" y="537591"/>
                      <a:pt x="108585" y="479393"/>
                      <a:pt x="108585" y="412528"/>
                    </a:cubicBezTo>
                    <a:cubicBezTo>
                      <a:pt x="108585" y="345662"/>
                      <a:pt x="68199" y="287465"/>
                      <a:pt x="10382" y="270986"/>
                    </a:cubicBezTo>
                    <a:cubicBezTo>
                      <a:pt x="4286" y="269272"/>
                      <a:pt x="0" y="263652"/>
                      <a:pt x="0" y="257270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593503" y="0"/>
                    </a:lnTo>
                    <a:cubicBezTo>
                      <a:pt x="601409" y="0"/>
                      <a:pt x="607790" y="6382"/>
                      <a:pt x="607790" y="14288"/>
                    </a:cubicBezTo>
                    <a:lnTo>
                      <a:pt x="607790" y="257270"/>
                    </a:lnTo>
                    <a:cubicBezTo>
                      <a:pt x="607790" y="263652"/>
                      <a:pt x="603599" y="269272"/>
                      <a:pt x="597408" y="270986"/>
                    </a:cubicBezTo>
                    <a:cubicBezTo>
                      <a:pt x="539591" y="287465"/>
                      <a:pt x="499205" y="345662"/>
                      <a:pt x="499205" y="412528"/>
                    </a:cubicBezTo>
                    <a:cubicBezTo>
                      <a:pt x="499205" y="479393"/>
                      <a:pt x="539591" y="537591"/>
                      <a:pt x="597408" y="554069"/>
                    </a:cubicBezTo>
                    <a:cubicBezTo>
                      <a:pt x="603504" y="555784"/>
                      <a:pt x="607790" y="561404"/>
                      <a:pt x="607790" y="567785"/>
                    </a:cubicBezTo>
                    <a:lnTo>
                      <a:pt x="607790" y="810768"/>
                    </a:lnTo>
                    <a:cubicBezTo>
                      <a:pt x="607790" y="818579"/>
                      <a:pt x="601409" y="825056"/>
                      <a:pt x="593503" y="825056"/>
                    </a:cubicBezTo>
                    <a:close/>
                    <a:moveTo>
                      <a:pt x="28575" y="796481"/>
                    </a:moveTo>
                    <a:lnTo>
                      <a:pt x="579215" y="796481"/>
                    </a:lnTo>
                    <a:lnTo>
                      <a:pt x="579215" y="578168"/>
                    </a:lnTo>
                    <a:cubicBezTo>
                      <a:pt x="514731" y="554641"/>
                      <a:pt x="470630" y="488061"/>
                      <a:pt x="470630" y="412528"/>
                    </a:cubicBezTo>
                    <a:cubicBezTo>
                      <a:pt x="470630" y="336995"/>
                      <a:pt x="514731" y="270510"/>
                      <a:pt x="579215" y="246888"/>
                    </a:cubicBezTo>
                    <a:lnTo>
                      <a:pt x="579215" y="28575"/>
                    </a:lnTo>
                    <a:lnTo>
                      <a:pt x="28575" y="28575"/>
                    </a:lnTo>
                    <a:lnTo>
                      <a:pt x="28575" y="246888"/>
                    </a:lnTo>
                    <a:cubicBezTo>
                      <a:pt x="93059" y="270415"/>
                      <a:pt x="137160" y="336899"/>
                      <a:pt x="137160" y="412528"/>
                    </a:cubicBezTo>
                    <a:cubicBezTo>
                      <a:pt x="137160" y="488061"/>
                      <a:pt x="93059" y="554546"/>
                      <a:pt x="28575" y="578168"/>
                    </a:cubicBezTo>
                    <a:lnTo>
                      <a:pt x="28575" y="7964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4" name="Google Shape;194;p2"/>
            <p:cNvSpPr/>
            <p:nvPr/>
          </p:nvSpPr>
          <p:spPr>
            <a:xfrm>
              <a:off x="4599241" y="2466402"/>
              <a:ext cx="232409" cy="796480"/>
            </a:xfrm>
            <a:custGeom>
              <a:avLst/>
              <a:gdLst/>
              <a:ahLst/>
              <a:cxnLst/>
              <a:rect l="l" t="t" r="r" b="b"/>
              <a:pathLst>
                <a:path w="232409" h="796480" extrusionOk="0">
                  <a:moveTo>
                    <a:pt x="232410" y="398240"/>
                  </a:moveTo>
                  <a:cubicBezTo>
                    <a:pt x="232410" y="472916"/>
                    <a:pt x="186214" y="535686"/>
                    <a:pt x="123825" y="553498"/>
                  </a:cubicBezTo>
                  <a:lnTo>
                    <a:pt x="123825" y="796481"/>
                  </a:lnTo>
                  <a:lnTo>
                    <a:pt x="0" y="796481"/>
                  </a:lnTo>
                  <a:lnTo>
                    <a:pt x="0" y="553498"/>
                  </a:lnTo>
                  <a:cubicBezTo>
                    <a:pt x="62389" y="535686"/>
                    <a:pt x="108585" y="472916"/>
                    <a:pt x="108585" y="398240"/>
                  </a:cubicBezTo>
                  <a:cubicBezTo>
                    <a:pt x="108585" y="323564"/>
                    <a:pt x="62389" y="260795"/>
                    <a:pt x="0" y="242983"/>
                  </a:cubicBezTo>
                  <a:lnTo>
                    <a:pt x="0" y="0"/>
                  </a:lnTo>
                  <a:lnTo>
                    <a:pt x="123825" y="0"/>
                  </a:lnTo>
                  <a:lnTo>
                    <a:pt x="123825" y="242983"/>
                  </a:lnTo>
                  <a:cubicBezTo>
                    <a:pt x="186214" y="260795"/>
                    <a:pt x="232410" y="323564"/>
                    <a:pt x="232410" y="39824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5" name="Google Shape;195;p2"/>
            <p:cNvGrpSpPr/>
            <p:nvPr/>
          </p:nvGrpSpPr>
          <p:grpSpPr>
            <a:xfrm>
              <a:off x="4745259" y="2514218"/>
              <a:ext cx="287178" cy="752570"/>
              <a:chOff x="4745259" y="2514218"/>
              <a:chExt cx="287178" cy="752570"/>
            </a:xfrm>
          </p:grpSpPr>
          <p:sp>
            <p:nvSpPr>
              <p:cNvPr id="196" name="Google Shape;196;p2"/>
              <p:cNvSpPr/>
              <p:nvPr/>
            </p:nvSpPr>
            <p:spPr>
              <a:xfrm>
                <a:off x="4759547" y="2528506"/>
                <a:ext cx="258603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258603" h="723995" extrusionOk="0">
                    <a:moveTo>
                      <a:pt x="0" y="0"/>
                    </a:moveTo>
                    <a:lnTo>
                      <a:pt x="258604" y="0"/>
                    </a:lnTo>
                    <a:lnTo>
                      <a:pt x="258604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4745259" y="2514218"/>
                <a:ext cx="287178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287178" h="752570" extrusionOk="0">
                    <a:moveTo>
                      <a:pt x="272891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72891" y="0"/>
                    </a:lnTo>
                    <a:cubicBezTo>
                      <a:pt x="280797" y="0"/>
                      <a:pt x="287179" y="6382"/>
                      <a:pt x="287179" y="14288"/>
                    </a:cubicBezTo>
                    <a:lnTo>
                      <a:pt x="287179" y="738283"/>
                    </a:lnTo>
                    <a:cubicBezTo>
                      <a:pt x="287179" y="746189"/>
                      <a:pt x="280797" y="752570"/>
                      <a:pt x="272891" y="752570"/>
                    </a:cubicBezTo>
                    <a:close/>
                    <a:moveTo>
                      <a:pt x="28575" y="723995"/>
                    </a:moveTo>
                    <a:lnTo>
                      <a:pt x="258604" y="723995"/>
                    </a:lnTo>
                    <a:lnTo>
                      <a:pt x="258604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" name="Google Shape;198;p2"/>
            <p:cNvGrpSpPr/>
            <p:nvPr/>
          </p:nvGrpSpPr>
          <p:grpSpPr>
            <a:xfrm>
              <a:off x="4923662" y="2514218"/>
              <a:ext cx="111347" cy="752570"/>
              <a:chOff x="4923662" y="2514218"/>
              <a:chExt cx="111347" cy="752570"/>
            </a:xfrm>
          </p:grpSpPr>
          <p:sp>
            <p:nvSpPr>
              <p:cNvPr id="199" name="Google Shape;199;p2"/>
              <p:cNvSpPr/>
              <p:nvPr/>
            </p:nvSpPr>
            <p:spPr>
              <a:xfrm>
                <a:off x="4937950" y="2528506"/>
                <a:ext cx="82772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723995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4923662" y="2514218"/>
                <a:ext cx="111347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111347" h="752570" extrusionOk="0">
                    <a:moveTo>
                      <a:pt x="97060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7060" y="0"/>
                    </a:lnTo>
                    <a:cubicBezTo>
                      <a:pt x="104966" y="0"/>
                      <a:pt x="111347" y="6382"/>
                      <a:pt x="111347" y="14288"/>
                    </a:cubicBezTo>
                    <a:lnTo>
                      <a:pt x="111347" y="738283"/>
                    </a:lnTo>
                    <a:cubicBezTo>
                      <a:pt x="111347" y="746189"/>
                      <a:pt x="104966" y="752570"/>
                      <a:pt x="97060" y="752570"/>
                    </a:cubicBezTo>
                    <a:close/>
                    <a:moveTo>
                      <a:pt x="28575" y="723995"/>
                    </a:moveTo>
                    <a:lnTo>
                      <a:pt x="82772" y="723995"/>
                    </a:lnTo>
                    <a:lnTo>
                      <a:pt x="82772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" name="Google Shape;201;p2"/>
            <p:cNvGrpSpPr/>
            <p:nvPr/>
          </p:nvGrpSpPr>
          <p:grpSpPr>
            <a:xfrm>
              <a:off x="4799552" y="2803778"/>
              <a:ext cx="100965" cy="100964"/>
              <a:chOff x="4799552" y="2803778"/>
              <a:chExt cx="100965" cy="100964"/>
            </a:xfrm>
          </p:grpSpPr>
          <p:sp>
            <p:nvSpPr>
              <p:cNvPr id="202" name="Google Shape;202;p2"/>
              <p:cNvSpPr/>
              <p:nvPr/>
            </p:nvSpPr>
            <p:spPr>
              <a:xfrm>
                <a:off x="4813839" y="2818066"/>
                <a:ext cx="72390" cy="72389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72389" extrusionOk="0">
                    <a:moveTo>
                      <a:pt x="72390" y="36195"/>
                    </a:moveTo>
                    <a:cubicBezTo>
                      <a:pt x="72390" y="56185"/>
                      <a:pt x="56185" y="72390"/>
                      <a:pt x="36195" y="72390"/>
                    </a:cubicBezTo>
                    <a:cubicBezTo>
                      <a:pt x="16205" y="72390"/>
                      <a:pt x="0" y="56185"/>
                      <a:pt x="0" y="36195"/>
                    </a:cubicBezTo>
                    <a:cubicBezTo>
                      <a:pt x="0" y="16205"/>
                      <a:pt x="16205" y="0"/>
                      <a:pt x="36195" y="0"/>
                    </a:cubicBezTo>
                    <a:cubicBezTo>
                      <a:pt x="56185" y="0"/>
                      <a:pt x="72390" y="16205"/>
                      <a:pt x="72390" y="36195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4799552" y="2803778"/>
                <a:ext cx="100965" cy="100964"/>
              </a:xfrm>
              <a:custGeom>
                <a:avLst/>
                <a:gdLst/>
                <a:ahLst/>
                <a:cxnLst/>
                <a:rect l="l" t="t" r="r" b="b"/>
                <a:pathLst>
                  <a:path w="100965" h="100964" extrusionOk="0">
                    <a:moveTo>
                      <a:pt x="50483" y="100965"/>
                    </a:moveTo>
                    <a:cubicBezTo>
                      <a:pt x="22670" y="100965"/>
                      <a:pt x="0" y="78296"/>
                      <a:pt x="0" y="50482"/>
                    </a:cubicBezTo>
                    <a:cubicBezTo>
                      <a:pt x="0" y="22670"/>
                      <a:pt x="22670" y="0"/>
                      <a:pt x="50483" y="0"/>
                    </a:cubicBezTo>
                    <a:cubicBezTo>
                      <a:pt x="78296" y="0"/>
                      <a:pt x="100965" y="22670"/>
                      <a:pt x="100965" y="50482"/>
                    </a:cubicBezTo>
                    <a:cubicBezTo>
                      <a:pt x="100965" y="78391"/>
                      <a:pt x="78296" y="100965"/>
                      <a:pt x="50483" y="100965"/>
                    </a:cubicBezTo>
                    <a:close/>
                    <a:moveTo>
                      <a:pt x="50483" y="28575"/>
                    </a:moveTo>
                    <a:cubicBezTo>
                      <a:pt x="38386" y="28575"/>
                      <a:pt x="28575" y="38386"/>
                      <a:pt x="28575" y="50482"/>
                    </a:cubicBezTo>
                    <a:cubicBezTo>
                      <a:pt x="28575" y="62579"/>
                      <a:pt x="38386" y="72390"/>
                      <a:pt x="50483" y="72390"/>
                    </a:cubicBezTo>
                    <a:cubicBezTo>
                      <a:pt x="62579" y="72390"/>
                      <a:pt x="72390" y="62579"/>
                      <a:pt x="72390" y="50482"/>
                    </a:cubicBezTo>
                    <a:cubicBezTo>
                      <a:pt x="72390" y="38386"/>
                      <a:pt x="62579" y="28575"/>
                      <a:pt x="50483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" name="Google Shape;204;p2"/>
          <p:cNvGrpSpPr/>
          <p:nvPr/>
        </p:nvGrpSpPr>
        <p:grpSpPr>
          <a:xfrm>
            <a:off x="15662019" y="7573647"/>
            <a:ext cx="1385387" cy="1633742"/>
            <a:chOff x="4444301" y="5303307"/>
            <a:chExt cx="837446" cy="987573"/>
          </a:xfrm>
        </p:grpSpPr>
        <p:grpSp>
          <p:nvGrpSpPr>
            <p:cNvPr id="205" name="Google Shape;205;p2"/>
            <p:cNvGrpSpPr/>
            <p:nvPr/>
          </p:nvGrpSpPr>
          <p:grpSpPr>
            <a:xfrm>
              <a:off x="4447958" y="5864581"/>
              <a:ext cx="411276" cy="403725"/>
              <a:chOff x="4447958" y="5864581"/>
              <a:chExt cx="411276" cy="403725"/>
            </a:xfrm>
          </p:grpSpPr>
          <p:sp>
            <p:nvSpPr>
              <p:cNvPr id="206" name="Google Shape;206;p2"/>
              <p:cNvSpPr/>
              <p:nvPr/>
            </p:nvSpPr>
            <p:spPr>
              <a:xfrm>
                <a:off x="4462272" y="5878734"/>
                <a:ext cx="382714" cy="375285"/>
              </a:xfrm>
              <a:custGeom>
                <a:avLst/>
                <a:gdLst/>
                <a:ahLst/>
                <a:cxnLst/>
                <a:rect l="l" t="t" r="r" b="b"/>
                <a:pathLst>
                  <a:path w="382714" h="375285" extrusionOk="0">
                    <a:moveTo>
                      <a:pt x="310324" y="326327"/>
                    </a:moveTo>
                    <a:lnTo>
                      <a:pt x="382714" y="232600"/>
                    </a:lnTo>
                    <a:lnTo>
                      <a:pt x="81629" y="0"/>
                    </a:lnTo>
                    <a:lnTo>
                      <a:pt x="9239" y="93726"/>
                    </a:lnTo>
                    <a:lnTo>
                      <a:pt x="0" y="252222"/>
                    </a:lnTo>
                    <a:cubicBezTo>
                      <a:pt x="53530" y="293561"/>
                      <a:pt x="106204" y="334233"/>
                      <a:pt x="159258" y="375285"/>
                    </a:cubicBezTo>
                    <a:lnTo>
                      <a:pt x="310324" y="3263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4447958" y="5864581"/>
                <a:ext cx="411276" cy="403725"/>
              </a:xfrm>
              <a:custGeom>
                <a:avLst/>
                <a:gdLst/>
                <a:ahLst/>
                <a:cxnLst/>
                <a:rect l="l" t="t" r="r" b="b"/>
                <a:pathLst>
                  <a:path w="411276" h="403725" extrusionOk="0">
                    <a:moveTo>
                      <a:pt x="173571" y="403726"/>
                    </a:moveTo>
                    <a:cubicBezTo>
                      <a:pt x="170428" y="403726"/>
                      <a:pt x="167380" y="402678"/>
                      <a:pt x="164808" y="400773"/>
                    </a:cubicBezTo>
                    <a:lnTo>
                      <a:pt x="5550" y="277710"/>
                    </a:lnTo>
                    <a:cubicBezTo>
                      <a:pt x="1836" y="274852"/>
                      <a:pt x="-260" y="270280"/>
                      <a:pt x="26" y="265613"/>
                    </a:cubicBezTo>
                    <a:lnTo>
                      <a:pt x="9265" y="107117"/>
                    </a:lnTo>
                    <a:cubicBezTo>
                      <a:pt x="9456" y="104260"/>
                      <a:pt x="10408" y="101497"/>
                      <a:pt x="12218" y="99211"/>
                    </a:cubicBezTo>
                    <a:lnTo>
                      <a:pt x="84608" y="5580"/>
                    </a:lnTo>
                    <a:cubicBezTo>
                      <a:pt x="89465" y="-706"/>
                      <a:pt x="98419" y="-1849"/>
                      <a:pt x="104610" y="3009"/>
                    </a:cubicBezTo>
                    <a:lnTo>
                      <a:pt x="405696" y="235609"/>
                    </a:lnTo>
                    <a:cubicBezTo>
                      <a:pt x="411982" y="240467"/>
                      <a:pt x="413125" y="249421"/>
                      <a:pt x="408267" y="255612"/>
                    </a:cubicBezTo>
                    <a:lnTo>
                      <a:pt x="335877" y="349338"/>
                    </a:lnTo>
                    <a:cubicBezTo>
                      <a:pt x="334163" y="351624"/>
                      <a:pt x="331686" y="353338"/>
                      <a:pt x="329019" y="354196"/>
                    </a:cubicBezTo>
                    <a:lnTo>
                      <a:pt x="177953" y="403154"/>
                    </a:lnTo>
                    <a:cubicBezTo>
                      <a:pt x="176619" y="403440"/>
                      <a:pt x="175095" y="403726"/>
                      <a:pt x="173571" y="403726"/>
                    </a:cubicBezTo>
                    <a:close/>
                    <a:moveTo>
                      <a:pt x="28982" y="259707"/>
                    </a:moveTo>
                    <a:lnTo>
                      <a:pt x="176333" y="373531"/>
                    </a:lnTo>
                    <a:lnTo>
                      <a:pt x="315970" y="328287"/>
                    </a:lnTo>
                    <a:lnTo>
                      <a:pt x="376930" y="249421"/>
                    </a:lnTo>
                    <a:lnTo>
                      <a:pt x="98419" y="34346"/>
                    </a:lnTo>
                    <a:lnTo>
                      <a:pt x="37459" y="113213"/>
                    </a:lnTo>
                    <a:lnTo>
                      <a:pt x="28982" y="259707"/>
                    </a:lnTo>
                    <a:close/>
                    <a:moveTo>
                      <a:pt x="324638" y="340480"/>
                    </a:moveTo>
                    <a:lnTo>
                      <a:pt x="324638" y="340480"/>
                    </a:lnTo>
                    <a:lnTo>
                      <a:pt x="324638" y="34048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" name="Google Shape;208;p2"/>
            <p:cNvGrpSpPr/>
            <p:nvPr/>
          </p:nvGrpSpPr>
          <p:grpSpPr>
            <a:xfrm>
              <a:off x="4444301" y="6116630"/>
              <a:ext cx="191552" cy="174250"/>
              <a:chOff x="4444301" y="6116630"/>
              <a:chExt cx="191552" cy="174250"/>
            </a:xfrm>
          </p:grpSpPr>
          <p:sp>
            <p:nvSpPr>
              <p:cNvPr id="209" name="Google Shape;209;p2"/>
              <p:cNvSpPr/>
              <p:nvPr/>
            </p:nvSpPr>
            <p:spPr>
              <a:xfrm>
                <a:off x="4458610" y="6130956"/>
                <a:ext cx="162919" cy="145708"/>
              </a:xfrm>
              <a:custGeom>
                <a:avLst/>
                <a:gdLst/>
                <a:ahLst/>
                <a:cxnLst/>
                <a:rect l="l" t="t" r="r" b="b"/>
                <a:pathLst>
                  <a:path w="162919" h="145708" extrusionOk="0">
                    <a:moveTo>
                      <a:pt x="3662" y="0"/>
                    </a:moveTo>
                    <a:lnTo>
                      <a:pt x="137" y="60389"/>
                    </a:lnTo>
                    <a:cubicBezTo>
                      <a:pt x="-3101" y="116967"/>
                      <a:pt x="51477" y="159163"/>
                      <a:pt x="105389" y="141732"/>
                    </a:cubicBezTo>
                    <a:lnTo>
                      <a:pt x="162920" y="123063"/>
                    </a:lnTo>
                    <a:cubicBezTo>
                      <a:pt x="109866" y="82011"/>
                      <a:pt x="57192" y="41339"/>
                      <a:pt x="36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4444301" y="6116630"/>
                <a:ext cx="191552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191552" h="174250" extrusionOk="0">
                    <a:moveTo>
                      <a:pt x="94838" y="174250"/>
                    </a:moveTo>
                    <a:cubicBezTo>
                      <a:pt x="74169" y="174250"/>
                      <a:pt x="53690" y="167487"/>
                      <a:pt x="36830" y="154438"/>
                    </a:cubicBezTo>
                    <a:cubicBezTo>
                      <a:pt x="12065" y="135293"/>
                      <a:pt x="-1650" y="105194"/>
                      <a:pt x="159" y="73857"/>
                    </a:cubicBezTo>
                    <a:lnTo>
                      <a:pt x="3684" y="13468"/>
                    </a:lnTo>
                    <a:cubicBezTo>
                      <a:pt x="3969" y="8134"/>
                      <a:pt x="7208" y="3467"/>
                      <a:pt x="12065" y="1276"/>
                    </a:cubicBezTo>
                    <a:cubicBezTo>
                      <a:pt x="16923" y="-914"/>
                      <a:pt x="22543" y="-248"/>
                      <a:pt x="26734" y="2991"/>
                    </a:cubicBezTo>
                    <a:lnTo>
                      <a:pt x="185992" y="126054"/>
                    </a:lnTo>
                    <a:cubicBezTo>
                      <a:pt x="190183" y="129292"/>
                      <a:pt x="192278" y="134626"/>
                      <a:pt x="191326" y="139770"/>
                    </a:cubicBezTo>
                    <a:cubicBezTo>
                      <a:pt x="190469" y="145009"/>
                      <a:pt x="186659" y="149295"/>
                      <a:pt x="181706" y="150914"/>
                    </a:cubicBezTo>
                    <a:lnTo>
                      <a:pt x="124175" y="169583"/>
                    </a:lnTo>
                    <a:cubicBezTo>
                      <a:pt x="114554" y="172726"/>
                      <a:pt x="104648" y="174250"/>
                      <a:pt x="94838" y="174250"/>
                    </a:cubicBezTo>
                    <a:close/>
                    <a:moveTo>
                      <a:pt x="30639" y="42139"/>
                    </a:moveTo>
                    <a:lnTo>
                      <a:pt x="28734" y="75476"/>
                    </a:lnTo>
                    <a:cubicBezTo>
                      <a:pt x="27496" y="97669"/>
                      <a:pt x="36830" y="118148"/>
                      <a:pt x="54356" y="131769"/>
                    </a:cubicBezTo>
                    <a:cubicBezTo>
                      <a:pt x="71978" y="145389"/>
                      <a:pt x="94171" y="149200"/>
                      <a:pt x="115317" y="142341"/>
                    </a:cubicBezTo>
                    <a:lnTo>
                      <a:pt x="147130" y="132055"/>
                    </a:lnTo>
                    <a:lnTo>
                      <a:pt x="30639" y="421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" name="Google Shape;211;p2"/>
            <p:cNvGrpSpPr/>
            <p:nvPr/>
          </p:nvGrpSpPr>
          <p:grpSpPr>
            <a:xfrm>
              <a:off x="4462311" y="5636933"/>
              <a:ext cx="572525" cy="575651"/>
              <a:chOff x="4462311" y="5636933"/>
              <a:chExt cx="572525" cy="575651"/>
            </a:xfrm>
          </p:grpSpPr>
          <p:sp>
            <p:nvSpPr>
              <p:cNvPr id="212" name="Google Shape;212;p2"/>
              <p:cNvSpPr/>
              <p:nvPr/>
            </p:nvSpPr>
            <p:spPr>
              <a:xfrm>
                <a:off x="4476654" y="5651277"/>
                <a:ext cx="544067" cy="547116"/>
              </a:xfrm>
              <a:custGeom>
                <a:avLst/>
                <a:gdLst/>
                <a:ahLst/>
                <a:cxnLst/>
                <a:rect l="l" t="t" r="r" b="b"/>
                <a:pathLst>
                  <a:path w="544067" h="547116" extrusionOk="0">
                    <a:moveTo>
                      <a:pt x="544068" y="232600"/>
                    </a:moveTo>
                    <a:lnTo>
                      <a:pt x="301180" y="547116"/>
                    </a:lnTo>
                    <a:lnTo>
                      <a:pt x="297847" y="544544"/>
                    </a:lnTo>
                    <a:cubicBezTo>
                      <a:pt x="272987" y="525399"/>
                      <a:pt x="306610" y="481870"/>
                      <a:pt x="281845" y="462725"/>
                    </a:cubicBezTo>
                    <a:cubicBezTo>
                      <a:pt x="256985" y="443579"/>
                      <a:pt x="223457" y="487013"/>
                      <a:pt x="198596" y="467868"/>
                    </a:cubicBezTo>
                    <a:cubicBezTo>
                      <a:pt x="173736" y="448723"/>
                      <a:pt x="207359" y="405193"/>
                      <a:pt x="182594" y="386049"/>
                    </a:cubicBezTo>
                    <a:cubicBezTo>
                      <a:pt x="157734" y="366903"/>
                      <a:pt x="124206" y="410337"/>
                      <a:pt x="99346" y="391192"/>
                    </a:cubicBezTo>
                    <a:cubicBezTo>
                      <a:pt x="74486" y="372046"/>
                      <a:pt x="108109" y="328517"/>
                      <a:pt x="83249" y="309372"/>
                    </a:cubicBezTo>
                    <a:cubicBezTo>
                      <a:pt x="58388" y="290227"/>
                      <a:pt x="24860" y="333661"/>
                      <a:pt x="0" y="314516"/>
                    </a:cubicBezTo>
                    <a:lnTo>
                      <a:pt x="242888" y="0"/>
                    </a:lnTo>
                    <a:lnTo>
                      <a:pt x="544068" y="2326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4462311" y="5636933"/>
                <a:ext cx="572525" cy="575651"/>
              </a:xfrm>
              <a:custGeom>
                <a:avLst/>
                <a:gdLst/>
                <a:ahLst/>
                <a:cxnLst/>
                <a:rect l="l" t="t" r="r" b="b"/>
                <a:pathLst>
                  <a:path w="572525" h="575651" extrusionOk="0">
                    <a:moveTo>
                      <a:pt x="315429" y="575652"/>
                    </a:moveTo>
                    <a:cubicBezTo>
                      <a:pt x="312381" y="575652"/>
                      <a:pt x="309333" y="574700"/>
                      <a:pt x="306666" y="572699"/>
                    </a:cubicBezTo>
                    <a:lnTo>
                      <a:pt x="303332" y="570127"/>
                    </a:lnTo>
                    <a:cubicBezTo>
                      <a:pt x="284282" y="555459"/>
                      <a:pt x="287521" y="532599"/>
                      <a:pt x="289902" y="515835"/>
                    </a:cubicBezTo>
                    <a:cubicBezTo>
                      <a:pt x="292092" y="500119"/>
                      <a:pt x="292569" y="492308"/>
                      <a:pt x="287330" y="488308"/>
                    </a:cubicBezTo>
                    <a:cubicBezTo>
                      <a:pt x="282091" y="484212"/>
                      <a:pt x="274567" y="486689"/>
                      <a:pt x="259898" y="492784"/>
                    </a:cubicBezTo>
                    <a:cubicBezTo>
                      <a:pt x="244372" y="499261"/>
                      <a:pt x="223036" y="508120"/>
                      <a:pt x="204082" y="493451"/>
                    </a:cubicBezTo>
                    <a:cubicBezTo>
                      <a:pt x="185127" y="478783"/>
                      <a:pt x="188270" y="455923"/>
                      <a:pt x="190651" y="439158"/>
                    </a:cubicBezTo>
                    <a:cubicBezTo>
                      <a:pt x="192842" y="423443"/>
                      <a:pt x="193318" y="415632"/>
                      <a:pt x="188080" y="411632"/>
                    </a:cubicBezTo>
                    <a:cubicBezTo>
                      <a:pt x="182841" y="407536"/>
                      <a:pt x="175316" y="410012"/>
                      <a:pt x="160648" y="416108"/>
                    </a:cubicBezTo>
                    <a:cubicBezTo>
                      <a:pt x="145122" y="422585"/>
                      <a:pt x="123786" y="431443"/>
                      <a:pt x="104831" y="416775"/>
                    </a:cubicBezTo>
                    <a:cubicBezTo>
                      <a:pt x="85876" y="402107"/>
                      <a:pt x="89019" y="379246"/>
                      <a:pt x="91401" y="362578"/>
                    </a:cubicBezTo>
                    <a:cubicBezTo>
                      <a:pt x="93592" y="346861"/>
                      <a:pt x="94068" y="339051"/>
                      <a:pt x="88829" y="334955"/>
                    </a:cubicBezTo>
                    <a:cubicBezTo>
                      <a:pt x="83590" y="330859"/>
                      <a:pt x="76066" y="333336"/>
                      <a:pt x="61397" y="339432"/>
                    </a:cubicBezTo>
                    <a:cubicBezTo>
                      <a:pt x="45871" y="345909"/>
                      <a:pt x="24535" y="354767"/>
                      <a:pt x="5581" y="340099"/>
                    </a:cubicBezTo>
                    <a:cubicBezTo>
                      <a:pt x="-706" y="335241"/>
                      <a:pt x="-1849" y="326287"/>
                      <a:pt x="3009" y="320096"/>
                    </a:cubicBezTo>
                    <a:lnTo>
                      <a:pt x="245896" y="5581"/>
                    </a:lnTo>
                    <a:cubicBezTo>
                      <a:pt x="250754" y="-706"/>
                      <a:pt x="259708" y="-1849"/>
                      <a:pt x="265899" y="3009"/>
                    </a:cubicBezTo>
                    <a:lnTo>
                      <a:pt x="566984" y="235609"/>
                    </a:lnTo>
                    <a:cubicBezTo>
                      <a:pt x="569937" y="237896"/>
                      <a:pt x="571937" y="241325"/>
                      <a:pt x="572413" y="245134"/>
                    </a:cubicBezTo>
                    <a:cubicBezTo>
                      <a:pt x="572890" y="248849"/>
                      <a:pt x="571842" y="252659"/>
                      <a:pt x="569556" y="255707"/>
                    </a:cubicBezTo>
                    <a:lnTo>
                      <a:pt x="326668" y="570223"/>
                    </a:lnTo>
                    <a:cubicBezTo>
                      <a:pt x="323906" y="573747"/>
                      <a:pt x="319715" y="575652"/>
                      <a:pt x="315429" y="575652"/>
                    </a:cubicBezTo>
                    <a:close/>
                    <a:moveTo>
                      <a:pt x="281520" y="457732"/>
                    </a:moveTo>
                    <a:cubicBezTo>
                      <a:pt x="289330" y="457732"/>
                      <a:pt x="297236" y="459828"/>
                      <a:pt x="304856" y="465638"/>
                    </a:cubicBezTo>
                    <a:cubicBezTo>
                      <a:pt x="323811" y="480307"/>
                      <a:pt x="320572" y="503071"/>
                      <a:pt x="318286" y="519740"/>
                    </a:cubicBezTo>
                    <a:cubicBezTo>
                      <a:pt x="317334" y="526693"/>
                      <a:pt x="316667" y="532123"/>
                      <a:pt x="316762" y="536314"/>
                    </a:cubicBezTo>
                    <a:lnTo>
                      <a:pt x="538314" y="249516"/>
                    </a:lnTo>
                    <a:lnTo>
                      <a:pt x="259803" y="34441"/>
                    </a:lnTo>
                    <a:lnTo>
                      <a:pt x="41871" y="316572"/>
                    </a:lnTo>
                    <a:cubicBezTo>
                      <a:pt x="44442" y="315619"/>
                      <a:pt x="47205" y="314477"/>
                      <a:pt x="50443" y="313143"/>
                    </a:cubicBezTo>
                    <a:cubicBezTo>
                      <a:pt x="65969" y="306666"/>
                      <a:pt x="87305" y="297808"/>
                      <a:pt x="106260" y="312476"/>
                    </a:cubicBezTo>
                    <a:cubicBezTo>
                      <a:pt x="125215" y="327145"/>
                      <a:pt x="122071" y="350005"/>
                      <a:pt x="119690" y="366673"/>
                    </a:cubicBezTo>
                    <a:cubicBezTo>
                      <a:pt x="117499" y="382390"/>
                      <a:pt x="117023" y="390200"/>
                      <a:pt x="122357" y="394296"/>
                    </a:cubicBezTo>
                    <a:cubicBezTo>
                      <a:pt x="127596" y="398392"/>
                      <a:pt x="135121" y="395915"/>
                      <a:pt x="149789" y="389819"/>
                    </a:cubicBezTo>
                    <a:cubicBezTo>
                      <a:pt x="165315" y="383342"/>
                      <a:pt x="186651" y="374484"/>
                      <a:pt x="205606" y="389152"/>
                    </a:cubicBezTo>
                    <a:cubicBezTo>
                      <a:pt x="224560" y="403821"/>
                      <a:pt x="221322" y="426586"/>
                      <a:pt x="219036" y="443255"/>
                    </a:cubicBezTo>
                    <a:cubicBezTo>
                      <a:pt x="216845" y="458971"/>
                      <a:pt x="216369" y="466877"/>
                      <a:pt x="221608" y="470877"/>
                    </a:cubicBezTo>
                    <a:cubicBezTo>
                      <a:pt x="226846" y="474973"/>
                      <a:pt x="234371" y="472496"/>
                      <a:pt x="249040" y="466400"/>
                    </a:cubicBezTo>
                    <a:cubicBezTo>
                      <a:pt x="258374" y="462495"/>
                      <a:pt x="269804" y="457732"/>
                      <a:pt x="281520" y="4577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" name="Google Shape;214;p2"/>
            <p:cNvGrpSpPr/>
            <p:nvPr/>
          </p:nvGrpSpPr>
          <p:grpSpPr>
            <a:xfrm>
              <a:off x="4751814" y="5483009"/>
              <a:ext cx="402028" cy="354862"/>
              <a:chOff x="4751814" y="5483009"/>
              <a:chExt cx="402028" cy="354862"/>
            </a:xfrm>
          </p:grpSpPr>
          <p:sp>
            <p:nvSpPr>
              <p:cNvPr id="215" name="Google Shape;215;p2"/>
              <p:cNvSpPr/>
              <p:nvPr/>
            </p:nvSpPr>
            <p:spPr>
              <a:xfrm rot="-3138037">
                <a:off x="4893835" y="5470086"/>
                <a:ext cx="118585" cy="381135"/>
              </a:xfrm>
              <a:custGeom>
                <a:avLst/>
                <a:gdLst/>
                <a:ahLst/>
                <a:cxnLst/>
                <a:rect l="l" t="t" r="r" b="b"/>
                <a:pathLst>
                  <a:path w="118395" h="380524" extrusionOk="0">
                    <a:moveTo>
                      <a:pt x="0" y="0"/>
                    </a:moveTo>
                    <a:lnTo>
                      <a:pt x="118396" y="0"/>
                    </a:lnTo>
                    <a:lnTo>
                      <a:pt x="118396" y="380524"/>
                    </a:lnTo>
                    <a:lnTo>
                      <a:pt x="0" y="38052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4751814" y="5483009"/>
                <a:ext cx="402028" cy="354862"/>
              </a:xfrm>
              <a:custGeom>
                <a:avLst/>
                <a:gdLst/>
                <a:ahLst/>
                <a:cxnLst/>
                <a:rect l="l" t="t" r="r" b="b"/>
                <a:pathLst>
                  <a:path w="402028" h="354862" extrusionOk="0">
                    <a:moveTo>
                      <a:pt x="315390" y="354862"/>
                    </a:moveTo>
                    <a:cubicBezTo>
                      <a:pt x="312342" y="354862"/>
                      <a:pt x="309294" y="353910"/>
                      <a:pt x="306627" y="351910"/>
                    </a:cubicBezTo>
                    <a:lnTo>
                      <a:pt x="5542" y="119309"/>
                    </a:lnTo>
                    <a:cubicBezTo>
                      <a:pt x="2589" y="117023"/>
                      <a:pt x="589" y="113594"/>
                      <a:pt x="113" y="109784"/>
                    </a:cubicBezTo>
                    <a:cubicBezTo>
                      <a:pt x="-364" y="106069"/>
                      <a:pt x="684" y="102259"/>
                      <a:pt x="2970" y="99211"/>
                    </a:cubicBezTo>
                    <a:lnTo>
                      <a:pt x="75360" y="5580"/>
                    </a:lnTo>
                    <a:cubicBezTo>
                      <a:pt x="80218" y="-706"/>
                      <a:pt x="89171" y="-1849"/>
                      <a:pt x="95363" y="3009"/>
                    </a:cubicBezTo>
                    <a:lnTo>
                      <a:pt x="396448" y="235609"/>
                    </a:lnTo>
                    <a:cubicBezTo>
                      <a:pt x="402734" y="240467"/>
                      <a:pt x="403878" y="249421"/>
                      <a:pt x="399020" y="255612"/>
                    </a:cubicBezTo>
                    <a:lnTo>
                      <a:pt x="326630" y="349242"/>
                    </a:lnTo>
                    <a:cubicBezTo>
                      <a:pt x="323867" y="352957"/>
                      <a:pt x="319676" y="354862"/>
                      <a:pt x="315390" y="354862"/>
                    </a:cubicBezTo>
                    <a:close/>
                    <a:moveTo>
                      <a:pt x="34308" y="105403"/>
                    </a:moveTo>
                    <a:lnTo>
                      <a:pt x="312818" y="320477"/>
                    </a:lnTo>
                    <a:lnTo>
                      <a:pt x="367682" y="249421"/>
                    </a:lnTo>
                    <a:lnTo>
                      <a:pt x="89171" y="34251"/>
                    </a:lnTo>
                    <a:lnTo>
                      <a:pt x="34308" y="10540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217;p2"/>
            <p:cNvGrpSpPr/>
            <p:nvPr/>
          </p:nvGrpSpPr>
          <p:grpSpPr>
            <a:xfrm>
              <a:off x="4865542" y="5303307"/>
              <a:ext cx="416205" cy="387402"/>
              <a:chOff x="4865542" y="5303307"/>
              <a:chExt cx="416205" cy="387402"/>
            </a:xfrm>
          </p:grpSpPr>
          <p:sp>
            <p:nvSpPr>
              <p:cNvPr id="218" name="Google Shape;218;p2"/>
              <p:cNvSpPr/>
              <p:nvPr/>
            </p:nvSpPr>
            <p:spPr>
              <a:xfrm>
                <a:off x="4879848" y="5317553"/>
                <a:ext cx="387730" cy="358870"/>
              </a:xfrm>
              <a:custGeom>
                <a:avLst/>
                <a:gdLst/>
                <a:ahLst/>
                <a:cxnLst/>
                <a:rect l="l" t="t" r="r" b="b"/>
                <a:pathLst>
                  <a:path w="387730" h="358870" extrusionOk="0">
                    <a:moveTo>
                      <a:pt x="301085" y="358870"/>
                    </a:moveTo>
                    <a:lnTo>
                      <a:pt x="0" y="126270"/>
                    </a:lnTo>
                    <a:lnTo>
                      <a:pt x="61913" y="46069"/>
                    </a:lnTo>
                    <a:cubicBezTo>
                      <a:pt x="101917" y="-5747"/>
                      <a:pt x="176308" y="-15272"/>
                      <a:pt x="228124" y="24733"/>
                    </a:cubicBezTo>
                    <a:lnTo>
                      <a:pt x="341662" y="112459"/>
                    </a:lnTo>
                    <a:cubicBezTo>
                      <a:pt x="393478" y="152464"/>
                      <a:pt x="403003" y="226854"/>
                      <a:pt x="362998" y="278670"/>
                    </a:cubicBezTo>
                    <a:lnTo>
                      <a:pt x="301085" y="35887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4865542" y="5303307"/>
                <a:ext cx="416205" cy="387402"/>
              </a:xfrm>
              <a:custGeom>
                <a:avLst/>
                <a:gdLst/>
                <a:ahLst/>
                <a:cxnLst/>
                <a:rect l="l" t="t" r="r" b="b"/>
                <a:pathLst>
                  <a:path w="416205" h="387402" extrusionOk="0">
                    <a:moveTo>
                      <a:pt x="315390" y="387403"/>
                    </a:moveTo>
                    <a:cubicBezTo>
                      <a:pt x="312247" y="387403"/>
                      <a:pt x="309199" y="386355"/>
                      <a:pt x="306627" y="384450"/>
                    </a:cubicBezTo>
                    <a:lnTo>
                      <a:pt x="5542" y="151849"/>
                    </a:lnTo>
                    <a:cubicBezTo>
                      <a:pt x="2589" y="149563"/>
                      <a:pt x="589" y="146135"/>
                      <a:pt x="113" y="142324"/>
                    </a:cubicBezTo>
                    <a:cubicBezTo>
                      <a:pt x="-363" y="138515"/>
                      <a:pt x="684" y="134800"/>
                      <a:pt x="2970" y="131752"/>
                    </a:cubicBezTo>
                    <a:lnTo>
                      <a:pt x="64883" y="51551"/>
                    </a:lnTo>
                    <a:cubicBezTo>
                      <a:pt x="109650" y="-6361"/>
                      <a:pt x="193185" y="-17124"/>
                      <a:pt x="251096" y="27644"/>
                    </a:cubicBezTo>
                    <a:lnTo>
                      <a:pt x="364634" y="115369"/>
                    </a:lnTo>
                    <a:cubicBezTo>
                      <a:pt x="392733" y="137086"/>
                      <a:pt x="410640" y="168328"/>
                      <a:pt x="415117" y="203571"/>
                    </a:cubicBezTo>
                    <a:cubicBezTo>
                      <a:pt x="419594" y="238718"/>
                      <a:pt x="410164" y="273579"/>
                      <a:pt x="388542" y="301678"/>
                    </a:cubicBezTo>
                    <a:lnTo>
                      <a:pt x="326630" y="381878"/>
                    </a:lnTo>
                    <a:cubicBezTo>
                      <a:pt x="324344" y="384831"/>
                      <a:pt x="320915" y="386832"/>
                      <a:pt x="317105" y="387308"/>
                    </a:cubicBezTo>
                    <a:cubicBezTo>
                      <a:pt x="316629" y="387308"/>
                      <a:pt x="315962" y="387403"/>
                      <a:pt x="315390" y="387403"/>
                    </a:cubicBezTo>
                    <a:close/>
                    <a:moveTo>
                      <a:pt x="34308" y="137943"/>
                    </a:moveTo>
                    <a:lnTo>
                      <a:pt x="312818" y="353113"/>
                    </a:lnTo>
                    <a:lnTo>
                      <a:pt x="366063" y="284247"/>
                    </a:lnTo>
                    <a:cubicBezTo>
                      <a:pt x="383113" y="262244"/>
                      <a:pt x="390543" y="234908"/>
                      <a:pt x="386923" y="207285"/>
                    </a:cubicBezTo>
                    <a:cubicBezTo>
                      <a:pt x="383304" y="179663"/>
                      <a:pt x="369302" y="155088"/>
                      <a:pt x="347299" y="138134"/>
                    </a:cubicBezTo>
                    <a:lnTo>
                      <a:pt x="233761" y="50408"/>
                    </a:lnTo>
                    <a:cubicBezTo>
                      <a:pt x="188231" y="15261"/>
                      <a:pt x="122700" y="23739"/>
                      <a:pt x="87647" y="69172"/>
                    </a:cubicBezTo>
                    <a:lnTo>
                      <a:pt x="34308" y="1379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2"/>
            <p:cNvGrpSpPr/>
            <p:nvPr/>
          </p:nvGrpSpPr>
          <p:grpSpPr>
            <a:xfrm>
              <a:off x="4804248" y="5401592"/>
              <a:ext cx="421233" cy="357222"/>
              <a:chOff x="4804248" y="5401592"/>
              <a:chExt cx="421233" cy="357222"/>
            </a:xfrm>
          </p:grpSpPr>
          <p:sp>
            <p:nvSpPr>
              <p:cNvPr id="221" name="Google Shape;221;p2"/>
              <p:cNvSpPr/>
              <p:nvPr/>
            </p:nvSpPr>
            <p:spPr>
              <a:xfrm>
                <a:off x="4818528" y="5415840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8"/>
                      <a:pt x="7885" y="34745"/>
                    </a:cubicBezTo>
                    <a:lnTo>
                      <a:pt x="23315" y="14743"/>
                    </a:lnTo>
                    <a:cubicBezTo>
                      <a:pt x="36079" y="-1831"/>
                      <a:pt x="60177" y="-4879"/>
                      <a:pt x="76750" y="7884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500" y="330496"/>
                      <a:pt x="332402" y="333544"/>
                      <a:pt x="315828" y="3207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804248" y="5401592"/>
                <a:ext cx="421233" cy="357222"/>
              </a:xfrm>
              <a:custGeom>
                <a:avLst/>
                <a:gdLst/>
                <a:ahLst/>
                <a:cxnLst/>
                <a:rect l="l" t="t" r="r" b="b"/>
                <a:pathLst>
                  <a:path w="421233" h="357222" extrusionOk="0">
                    <a:moveTo>
                      <a:pt x="353253" y="357222"/>
                    </a:moveTo>
                    <a:cubicBezTo>
                      <a:pt x="341729" y="357222"/>
                      <a:pt x="330584" y="353412"/>
                      <a:pt x="321440" y="346364"/>
                    </a:cubicBezTo>
                    <a:lnTo>
                      <a:pt x="20355" y="113763"/>
                    </a:lnTo>
                    <a:cubicBezTo>
                      <a:pt x="9306" y="105191"/>
                      <a:pt x="2257" y="92903"/>
                      <a:pt x="448" y="78997"/>
                    </a:cubicBezTo>
                    <a:cubicBezTo>
                      <a:pt x="-1362" y="65091"/>
                      <a:pt x="2353" y="51374"/>
                      <a:pt x="10925" y="40326"/>
                    </a:cubicBezTo>
                    <a:lnTo>
                      <a:pt x="26356" y="20323"/>
                    </a:lnTo>
                    <a:cubicBezTo>
                      <a:pt x="44072" y="-2537"/>
                      <a:pt x="76933" y="-6728"/>
                      <a:pt x="99793" y="10893"/>
                    </a:cubicBezTo>
                    <a:lnTo>
                      <a:pt x="400878" y="243494"/>
                    </a:lnTo>
                    <a:cubicBezTo>
                      <a:pt x="411928" y="252066"/>
                      <a:pt x="418976" y="264353"/>
                      <a:pt x="420786" y="278260"/>
                    </a:cubicBezTo>
                    <a:cubicBezTo>
                      <a:pt x="422596" y="292167"/>
                      <a:pt x="418881" y="305883"/>
                      <a:pt x="410309" y="316932"/>
                    </a:cubicBezTo>
                    <a:lnTo>
                      <a:pt x="394878" y="336934"/>
                    </a:lnTo>
                    <a:cubicBezTo>
                      <a:pt x="386305" y="347983"/>
                      <a:pt x="374018" y="355032"/>
                      <a:pt x="360112" y="356841"/>
                    </a:cubicBezTo>
                    <a:cubicBezTo>
                      <a:pt x="357826" y="357032"/>
                      <a:pt x="355540" y="357222"/>
                      <a:pt x="353253" y="357222"/>
                    </a:cubicBezTo>
                    <a:close/>
                    <a:moveTo>
                      <a:pt x="67885" y="28515"/>
                    </a:moveTo>
                    <a:cubicBezTo>
                      <a:pt x="60741" y="28515"/>
                      <a:pt x="53692" y="31658"/>
                      <a:pt x="49025" y="37754"/>
                    </a:cubicBezTo>
                    <a:lnTo>
                      <a:pt x="33595" y="57756"/>
                    </a:lnTo>
                    <a:cubicBezTo>
                      <a:pt x="29689" y="62709"/>
                      <a:pt x="28070" y="68996"/>
                      <a:pt x="28832" y="75282"/>
                    </a:cubicBezTo>
                    <a:cubicBezTo>
                      <a:pt x="29689" y="81664"/>
                      <a:pt x="32833" y="87189"/>
                      <a:pt x="37881" y="91094"/>
                    </a:cubicBezTo>
                    <a:lnTo>
                      <a:pt x="338966" y="323694"/>
                    </a:lnTo>
                    <a:lnTo>
                      <a:pt x="338966" y="323694"/>
                    </a:lnTo>
                    <a:cubicBezTo>
                      <a:pt x="344014" y="327599"/>
                      <a:pt x="350206" y="329219"/>
                      <a:pt x="356492" y="328457"/>
                    </a:cubicBezTo>
                    <a:cubicBezTo>
                      <a:pt x="362874" y="327599"/>
                      <a:pt x="368398" y="324456"/>
                      <a:pt x="372303" y="319408"/>
                    </a:cubicBezTo>
                    <a:lnTo>
                      <a:pt x="387734" y="299406"/>
                    </a:lnTo>
                    <a:cubicBezTo>
                      <a:pt x="391639" y="294453"/>
                      <a:pt x="393259" y="288166"/>
                      <a:pt x="392497" y="281880"/>
                    </a:cubicBezTo>
                    <a:cubicBezTo>
                      <a:pt x="391639" y="275593"/>
                      <a:pt x="388496" y="269973"/>
                      <a:pt x="383448" y="266068"/>
                    </a:cubicBezTo>
                    <a:lnTo>
                      <a:pt x="82363" y="33467"/>
                    </a:lnTo>
                    <a:cubicBezTo>
                      <a:pt x="78076" y="30134"/>
                      <a:pt x="72933" y="28515"/>
                      <a:pt x="67885" y="285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" name="Google Shape;223;p2"/>
            <p:cNvGrpSpPr/>
            <p:nvPr/>
          </p:nvGrpSpPr>
          <p:grpSpPr>
            <a:xfrm>
              <a:off x="4680264" y="5562151"/>
              <a:ext cx="421201" cy="357254"/>
              <a:chOff x="4680264" y="5562151"/>
              <a:chExt cx="421201" cy="357254"/>
            </a:xfrm>
          </p:grpSpPr>
          <p:sp>
            <p:nvSpPr>
              <p:cNvPr id="224" name="Google Shape;224;p2"/>
              <p:cNvSpPr/>
              <p:nvPr/>
            </p:nvSpPr>
            <p:spPr>
              <a:xfrm>
                <a:off x="4694512" y="5576431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9"/>
                      <a:pt x="7885" y="34745"/>
                    </a:cubicBezTo>
                    <a:lnTo>
                      <a:pt x="23315" y="14743"/>
                    </a:lnTo>
                    <a:cubicBezTo>
                      <a:pt x="36078" y="-1831"/>
                      <a:pt x="60177" y="-4879"/>
                      <a:pt x="76750" y="7885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404" y="330497"/>
                      <a:pt x="332401" y="333544"/>
                      <a:pt x="315828" y="3207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4680264" y="5562151"/>
                <a:ext cx="421201" cy="357254"/>
              </a:xfrm>
              <a:custGeom>
                <a:avLst/>
                <a:gdLst/>
                <a:ahLst/>
                <a:cxnLst/>
                <a:rect l="l" t="t" r="r" b="b"/>
                <a:pathLst>
                  <a:path w="421201" h="357254" extrusionOk="0">
                    <a:moveTo>
                      <a:pt x="353317" y="357254"/>
                    </a:moveTo>
                    <a:cubicBezTo>
                      <a:pt x="342173" y="357254"/>
                      <a:pt x="330838" y="353730"/>
                      <a:pt x="321408" y="346396"/>
                    </a:cubicBezTo>
                    <a:lnTo>
                      <a:pt x="321408" y="346396"/>
                    </a:lnTo>
                    <a:lnTo>
                      <a:pt x="20323" y="113795"/>
                    </a:lnTo>
                    <a:cubicBezTo>
                      <a:pt x="-2537" y="96174"/>
                      <a:pt x="-6728" y="63218"/>
                      <a:pt x="10893" y="40357"/>
                    </a:cubicBezTo>
                    <a:lnTo>
                      <a:pt x="26324" y="20355"/>
                    </a:lnTo>
                    <a:cubicBezTo>
                      <a:pt x="34896" y="9306"/>
                      <a:pt x="47184" y="2257"/>
                      <a:pt x="61090" y="448"/>
                    </a:cubicBezTo>
                    <a:cubicBezTo>
                      <a:pt x="74997" y="-1362"/>
                      <a:pt x="88713" y="2353"/>
                      <a:pt x="99762" y="10925"/>
                    </a:cubicBezTo>
                    <a:lnTo>
                      <a:pt x="400847" y="243430"/>
                    </a:lnTo>
                    <a:cubicBezTo>
                      <a:pt x="411896" y="252003"/>
                      <a:pt x="418944" y="264290"/>
                      <a:pt x="420754" y="278196"/>
                    </a:cubicBezTo>
                    <a:cubicBezTo>
                      <a:pt x="422564" y="292103"/>
                      <a:pt x="418849" y="305819"/>
                      <a:pt x="410277" y="316868"/>
                    </a:cubicBezTo>
                    <a:lnTo>
                      <a:pt x="394846" y="336871"/>
                    </a:lnTo>
                    <a:cubicBezTo>
                      <a:pt x="384464" y="350301"/>
                      <a:pt x="368938" y="357254"/>
                      <a:pt x="353317" y="357254"/>
                    </a:cubicBezTo>
                    <a:close/>
                    <a:moveTo>
                      <a:pt x="338839" y="323726"/>
                    </a:moveTo>
                    <a:cubicBezTo>
                      <a:pt x="349221" y="331727"/>
                      <a:pt x="364176" y="329822"/>
                      <a:pt x="372177" y="319440"/>
                    </a:cubicBezTo>
                    <a:lnTo>
                      <a:pt x="387607" y="299438"/>
                    </a:lnTo>
                    <a:cubicBezTo>
                      <a:pt x="391512" y="294484"/>
                      <a:pt x="393132" y="288198"/>
                      <a:pt x="392370" y="281911"/>
                    </a:cubicBezTo>
                    <a:cubicBezTo>
                      <a:pt x="391512" y="275530"/>
                      <a:pt x="388369" y="270005"/>
                      <a:pt x="383321" y="266100"/>
                    </a:cubicBezTo>
                    <a:lnTo>
                      <a:pt x="82236" y="33499"/>
                    </a:lnTo>
                    <a:cubicBezTo>
                      <a:pt x="77187" y="29594"/>
                      <a:pt x="70901" y="27975"/>
                      <a:pt x="64710" y="28737"/>
                    </a:cubicBezTo>
                    <a:cubicBezTo>
                      <a:pt x="58328" y="29594"/>
                      <a:pt x="52803" y="32738"/>
                      <a:pt x="48898" y="37785"/>
                    </a:cubicBezTo>
                    <a:lnTo>
                      <a:pt x="33468" y="57788"/>
                    </a:lnTo>
                    <a:cubicBezTo>
                      <a:pt x="25467" y="68170"/>
                      <a:pt x="27372" y="83125"/>
                      <a:pt x="37754" y="91126"/>
                    </a:cubicBezTo>
                    <a:lnTo>
                      <a:pt x="338839" y="32372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6" name="Google Shape;226;p2"/>
            <p:cNvSpPr/>
            <p:nvPr/>
          </p:nvSpPr>
          <p:spPr>
            <a:xfrm>
              <a:off x="4464025" y="5942775"/>
              <a:ext cx="326343" cy="268571"/>
            </a:xfrm>
            <a:custGeom>
              <a:avLst/>
              <a:gdLst/>
              <a:ahLst/>
              <a:cxnLst/>
              <a:rect l="l" t="t" r="r" b="b"/>
              <a:pathLst>
                <a:path w="326343" h="268571" extrusionOk="0">
                  <a:moveTo>
                    <a:pt x="312095" y="268571"/>
                  </a:moveTo>
                  <a:cubicBezTo>
                    <a:pt x="309047" y="268571"/>
                    <a:pt x="305999" y="267619"/>
                    <a:pt x="303332" y="265618"/>
                  </a:cubicBezTo>
                  <a:cubicBezTo>
                    <a:pt x="284377" y="250950"/>
                    <a:pt x="287521" y="228090"/>
                    <a:pt x="289902" y="211421"/>
                  </a:cubicBezTo>
                  <a:cubicBezTo>
                    <a:pt x="292092" y="195705"/>
                    <a:pt x="292569" y="187895"/>
                    <a:pt x="287330" y="183894"/>
                  </a:cubicBezTo>
                  <a:cubicBezTo>
                    <a:pt x="282091" y="179798"/>
                    <a:pt x="274566" y="182275"/>
                    <a:pt x="259898" y="188371"/>
                  </a:cubicBezTo>
                  <a:cubicBezTo>
                    <a:pt x="244372" y="194848"/>
                    <a:pt x="223036" y="203706"/>
                    <a:pt x="204082" y="189038"/>
                  </a:cubicBezTo>
                  <a:cubicBezTo>
                    <a:pt x="185127" y="174369"/>
                    <a:pt x="188270" y="151509"/>
                    <a:pt x="190651" y="134745"/>
                  </a:cubicBezTo>
                  <a:cubicBezTo>
                    <a:pt x="192842" y="119029"/>
                    <a:pt x="193318" y="111219"/>
                    <a:pt x="188080" y="107218"/>
                  </a:cubicBezTo>
                  <a:cubicBezTo>
                    <a:pt x="182841" y="103122"/>
                    <a:pt x="175316" y="105599"/>
                    <a:pt x="160648" y="111695"/>
                  </a:cubicBezTo>
                  <a:cubicBezTo>
                    <a:pt x="145122" y="118172"/>
                    <a:pt x="123786" y="127030"/>
                    <a:pt x="104831" y="112362"/>
                  </a:cubicBezTo>
                  <a:cubicBezTo>
                    <a:pt x="85876" y="97693"/>
                    <a:pt x="89020" y="74833"/>
                    <a:pt x="91401" y="58164"/>
                  </a:cubicBezTo>
                  <a:cubicBezTo>
                    <a:pt x="93591" y="42448"/>
                    <a:pt x="94068" y="34637"/>
                    <a:pt x="88829" y="30542"/>
                  </a:cubicBezTo>
                  <a:cubicBezTo>
                    <a:pt x="83590" y="26446"/>
                    <a:pt x="76065" y="28922"/>
                    <a:pt x="61397" y="35019"/>
                  </a:cubicBezTo>
                  <a:cubicBezTo>
                    <a:pt x="45871" y="41496"/>
                    <a:pt x="24535" y="50354"/>
                    <a:pt x="5581" y="35685"/>
                  </a:cubicBezTo>
                  <a:cubicBezTo>
                    <a:pt x="-706" y="30828"/>
                    <a:pt x="-1849" y="21874"/>
                    <a:pt x="3009" y="15683"/>
                  </a:cubicBezTo>
                  <a:cubicBezTo>
                    <a:pt x="7866" y="9396"/>
                    <a:pt x="16820" y="8253"/>
                    <a:pt x="23011" y="13111"/>
                  </a:cubicBezTo>
                  <a:cubicBezTo>
                    <a:pt x="28250" y="17206"/>
                    <a:pt x="35775" y="14730"/>
                    <a:pt x="50443" y="8634"/>
                  </a:cubicBezTo>
                  <a:cubicBezTo>
                    <a:pt x="65969" y="2157"/>
                    <a:pt x="87305" y="-6701"/>
                    <a:pt x="106260" y="7967"/>
                  </a:cubicBezTo>
                  <a:cubicBezTo>
                    <a:pt x="125215" y="22636"/>
                    <a:pt x="122071" y="45496"/>
                    <a:pt x="119690" y="62165"/>
                  </a:cubicBezTo>
                  <a:cubicBezTo>
                    <a:pt x="117499" y="77881"/>
                    <a:pt x="117023" y="85691"/>
                    <a:pt x="122262" y="89787"/>
                  </a:cubicBezTo>
                  <a:cubicBezTo>
                    <a:pt x="127500" y="93883"/>
                    <a:pt x="135025" y="91406"/>
                    <a:pt x="149694" y="85310"/>
                  </a:cubicBezTo>
                  <a:cubicBezTo>
                    <a:pt x="165220" y="78833"/>
                    <a:pt x="186556" y="69975"/>
                    <a:pt x="205510" y="84643"/>
                  </a:cubicBezTo>
                  <a:cubicBezTo>
                    <a:pt x="224465" y="99312"/>
                    <a:pt x="221227" y="122077"/>
                    <a:pt x="218940" y="138745"/>
                  </a:cubicBezTo>
                  <a:cubicBezTo>
                    <a:pt x="216750" y="154462"/>
                    <a:pt x="216274" y="162368"/>
                    <a:pt x="221512" y="166368"/>
                  </a:cubicBezTo>
                  <a:cubicBezTo>
                    <a:pt x="226751" y="170464"/>
                    <a:pt x="234276" y="167987"/>
                    <a:pt x="248944" y="161891"/>
                  </a:cubicBezTo>
                  <a:cubicBezTo>
                    <a:pt x="264470" y="155414"/>
                    <a:pt x="285806" y="146556"/>
                    <a:pt x="304761" y="161225"/>
                  </a:cubicBezTo>
                  <a:cubicBezTo>
                    <a:pt x="323716" y="175893"/>
                    <a:pt x="320477" y="198658"/>
                    <a:pt x="318191" y="215327"/>
                  </a:cubicBezTo>
                  <a:cubicBezTo>
                    <a:pt x="316000" y="231043"/>
                    <a:pt x="315524" y="238949"/>
                    <a:pt x="320763" y="242949"/>
                  </a:cubicBezTo>
                  <a:cubicBezTo>
                    <a:pt x="327049" y="247807"/>
                    <a:pt x="328192" y="256760"/>
                    <a:pt x="323334" y="262952"/>
                  </a:cubicBezTo>
                  <a:cubicBezTo>
                    <a:pt x="320572" y="266666"/>
                    <a:pt x="316286" y="268571"/>
                    <a:pt x="312095" y="2685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7" name="Google Shape;227;p2"/>
            <p:cNvGrpSpPr/>
            <p:nvPr/>
          </p:nvGrpSpPr>
          <p:grpSpPr>
            <a:xfrm>
              <a:off x="4661227" y="5807423"/>
              <a:ext cx="195857" cy="208030"/>
              <a:chOff x="4661227" y="5807423"/>
              <a:chExt cx="195857" cy="208030"/>
            </a:xfrm>
          </p:grpSpPr>
          <p:sp>
            <p:nvSpPr>
              <p:cNvPr id="228" name="Google Shape;228;p2"/>
              <p:cNvSpPr/>
              <p:nvPr/>
            </p:nvSpPr>
            <p:spPr>
              <a:xfrm rot="-3138037">
                <a:off x="4670240" y="5856391"/>
                <a:ext cx="177831" cy="110094"/>
              </a:xfrm>
              <a:custGeom>
                <a:avLst/>
                <a:gdLst/>
                <a:ahLst/>
                <a:cxnLst/>
                <a:rect l="l" t="t" r="r" b="b"/>
                <a:pathLst>
                  <a:path w="177546" h="109918" extrusionOk="0">
                    <a:moveTo>
                      <a:pt x="177546" y="54959"/>
                    </a:moveTo>
                    <a:cubicBezTo>
                      <a:pt x="177546" y="85313"/>
                      <a:pt x="137801" y="109919"/>
                      <a:pt x="88773" y="109919"/>
                    </a:cubicBezTo>
                    <a:cubicBezTo>
                      <a:pt x="39745" y="109919"/>
                      <a:pt x="0" y="85313"/>
                      <a:pt x="0" y="54959"/>
                    </a:cubicBezTo>
                    <a:cubicBezTo>
                      <a:pt x="0" y="24606"/>
                      <a:pt x="39745" y="0"/>
                      <a:pt x="88773" y="0"/>
                    </a:cubicBezTo>
                    <a:cubicBezTo>
                      <a:pt x="137801" y="0"/>
                      <a:pt x="177546" y="24606"/>
                      <a:pt x="177546" y="54959"/>
                    </a:cubicBezTo>
                    <a:close/>
                  </a:path>
                </a:pathLst>
              </a:custGeom>
              <a:solidFill>
                <a:srgbClr val="D8D7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675124" y="5819105"/>
                <a:ext cx="167770" cy="184501"/>
              </a:xfrm>
              <a:custGeom>
                <a:avLst/>
                <a:gdLst/>
                <a:ahLst/>
                <a:cxnLst/>
                <a:rect l="l" t="t" r="r" b="b"/>
                <a:pathLst>
                  <a:path w="167770" h="184501" extrusionOk="0">
                    <a:moveTo>
                      <a:pt x="53657" y="184502"/>
                    </a:moveTo>
                    <a:cubicBezTo>
                      <a:pt x="41465" y="184502"/>
                      <a:pt x="30225" y="181073"/>
                      <a:pt x="20891" y="173834"/>
                    </a:cubicBezTo>
                    <a:cubicBezTo>
                      <a:pt x="-9875" y="150117"/>
                      <a:pt x="-6256" y="95633"/>
                      <a:pt x="29082" y="49914"/>
                    </a:cubicBezTo>
                    <a:cubicBezTo>
                      <a:pt x="45179" y="29054"/>
                      <a:pt x="65563" y="13243"/>
                      <a:pt x="86518" y="5432"/>
                    </a:cubicBezTo>
                    <a:cubicBezTo>
                      <a:pt x="109759" y="-3331"/>
                      <a:pt x="131285" y="-1426"/>
                      <a:pt x="146906" y="10671"/>
                    </a:cubicBezTo>
                    <a:cubicBezTo>
                      <a:pt x="162623" y="22768"/>
                      <a:pt x="169766" y="43056"/>
                      <a:pt x="167290" y="67821"/>
                    </a:cubicBezTo>
                    <a:cubicBezTo>
                      <a:pt x="165004" y="90014"/>
                      <a:pt x="154812" y="113731"/>
                      <a:pt x="138715" y="134591"/>
                    </a:cubicBezTo>
                    <a:lnTo>
                      <a:pt x="138715" y="134591"/>
                    </a:lnTo>
                    <a:cubicBezTo>
                      <a:pt x="114045" y="166499"/>
                      <a:pt x="81565" y="184502"/>
                      <a:pt x="53657" y="184502"/>
                    </a:cubicBezTo>
                    <a:close/>
                    <a:moveTo>
                      <a:pt x="114236" y="28673"/>
                    </a:moveTo>
                    <a:cubicBezTo>
                      <a:pt x="107568" y="28673"/>
                      <a:pt x="100996" y="30578"/>
                      <a:pt x="96519" y="32197"/>
                    </a:cubicBezTo>
                    <a:cubicBezTo>
                      <a:pt x="80707" y="38103"/>
                      <a:pt x="64420" y="50962"/>
                      <a:pt x="51656" y="67440"/>
                    </a:cubicBezTo>
                    <a:cubicBezTo>
                      <a:pt x="24796" y="102206"/>
                      <a:pt x="23081" y="139544"/>
                      <a:pt x="38321" y="151260"/>
                    </a:cubicBezTo>
                    <a:cubicBezTo>
                      <a:pt x="53561" y="162975"/>
                      <a:pt x="89185" y="151927"/>
                      <a:pt x="116045" y="117160"/>
                    </a:cubicBezTo>
                    <a:lnTo>
                      <a:pt x="116045" y="117160"/>
                    </a:lnTo>
                    <a:cubicBezTo>
                      <a:pt x="128714" y="100682"/>
                      <a:pt x="137000" y="81632"/>
                      <a:pt x="138810" y="64868"/>
                    </a:cubicBezTo>
                    <a:cubicBezTo>
                      <a:pt x="139667" y="56486"/>
                      <a:pt x="139572" y="41151"/>
                      <a:pt x="129380" y="33340"/>
                    </a:cubicBezTo>
                    <a:cubicBezTo>
                      <a:pt x="124904" y="29911"/>
                      <a:pt x="119474" y="28673"/>
                      <a:pt x="114236" y="28673"/>
                    </a:cubicBezTo>
                    <a:close/>
                    <a:moveTo>
                      <a:pt x="127380" y="125923"/>
                    </a:moveTo>
                    <a:lnTo>
                      <a:pt x="127380" y="125923"/>
                    </a:lnTo>
                    <a:lnTo>
                      <a:pt x="127380" y="12592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0" name="Google Shape;230;p2"/>
            <p:cNvSpPr/>
            <p:nvPr/>
          </p:nvSpPr>
          <p:spPr>
            <a:xfrm>
              <a:off x="4462652" y="5435059"/>
              <a:ext cx="812248" cy="844788"/>
            </a:xfrm>
            <a:custGeom>
              <a:avLst/>
              <a:gdLst/>
              <a:ahLst/>
              <a:cxnLst/>
              <a:rect l="l" t="t" r="r" b="b"/>
              <a:pathLst>
                <a:path w="812248" h="844788" extrusionOk="0">
                  <a:moveTo>
                    <a:pt x="673703" y="304800"/>
                  </a:moveTo>
                  <a:lnTo>
                    <a:pt x="611696" y="385096"/>
                  </a:lnTo>
                  <a:lnTo>
                    <a:pt x="615125" y="387763"/>
                  </a:lnTo>
                  <a:cubicBezTo>
                    <a:pt x="629793" y="399098"/>
                    <a:pt x="632555" y="420434"/>
                    <a:pt x="621221" y="435102"/>
                  </a:cubicBezTo>
                  <a:lnTo>
                    <a:pt x="600456" y="461963"/>
                  </a:lnTo>
                  <a:cubicBezTo>
                    <a:pt x="589121" y="476726"/>
                    <a:pt x="567690" y="479393"/>
                    <a:pt x="553117" y="468059"/>
                  </a:cubicBezTo>
                  <a:lnTo>
                    <a:pt x="549688" y="465391"/>
                  </a:lnTo>
                  <a:lnTo>
                    <a:pt x="311944" y="773239"/>
                  </a:lnTo>
                  <a:lnTo>
                    <a:pt x="160973" y="822198"/>
                  </a:lnTo>
                  <a:lnTo>
                    <a:pt x="103442" y="840772"/>
                  </a:lnTo>
                  <a:cubicBezTo>
                    <a:pt x="56960" y="855916"/>
                    <a:pt x="9716" y="826484"/>
                    <a:pt x="0" y="781812"/>
                  </a:cubicBezTo>
                  <a:cubicBezTo>
                    <a:pt x="17812" y="790575"/>
                    <a:pt x="39148" y="793052"/>
                    <a:pt x="60293" y="786099"/>
                  </a:cubicBezTo>
                  <a:lnTo>
                    <a:pt x="117824" y="767525"/>
                  </a:lnTo>
                  <a:lnTo>
                    <a:pt x="268796" y="718566"/>
                  </a:lnTo>
                  <a:lnTo>
                    <a:pt x="506540" y="410718"/>
                  </a:lnTo>
                  <a:lnTo>
                    <a:pt x="509969" y="413385"/>
                  </a:lnTo>
                  <a:cubicBezTo>
                    <a:pt x="524637" y="424720"/>
                    <a:pt x="545973" y="421957"/>
                    <a:pt x="557308" y="407289"/>
                  </a:cubicBezTo>
                  <a:lnTo>
                    <a:pt x="578072" y="380429"/>
                  </a:lnTo>
                  <a:cubicBezTo>
                    <a:pt x="589407" y="365760"/>
                    <a:pt x="586645" y="344424"/>
                    <a:pt x="571976" y="333090"/>
                  </a:cubicBezTo>
                  <a:lnTo>
                    <a:pt x="568547" y="330422"/>
                  </a:lnTo>
                  <a:lnTo>
                    <a:pt x="630555" y="250127"/>
                  </a:lnTo>
                  <a:lnTo>
                    <a:pt x="633984" y="252794"/>
                  </a:lnTo>
                  <a:cubicBezTo>
                    <a:pt x="648653" y="264129"/>
                    <a:pt x="669988" y="261366"/>
                    <a:pt x="681323" y="246698"/>
                  </a:cubicBezTo>
                  <a:lnTo>
                    <a:pt x="702088" y="219837"/>
                  </a:lnTo>
                  <a:cubicBezTo>
                    <a:pt x="713422" y="205169"/>
                    <a:pt x="710660" y="183832"/>
                    <a:pt x="695992" y="172498"/>
                  </a:cubicBezTo>
                  <a:lnTo>
                    <a:pt x="692563" y="169831"/>
                  </a:lnTo>
                  <a:lnTo>
                    <a:pt x="747141" y="99156"/>
                  </a:lnTo>
                  <a:cubicBezTo>
                    <a:pt x="769716" y="69914"/>
                    <a:pt x="774478" y="32481"/>
                    <a:pt x="763143" y="0"/>
                  </a:cubicBezTo>
                  <a:lnTo>
                    <a:pt x="771335" y="6382"/>
                  </a:lnTo>
                  <a:cubicBezTo>
                    <a:pt x="817341" y="41910"/>
                    <a:pt x="825817" y="107918"/>
                    <a:pt x="790289" y="153924"/>
                  </a:cubicBezTo>
                  <a:lnTo>
                    <a:pt x="735711" y="224600"/>
                  </a:lnTo>
                  <a:lnTo>
                    <a:pt x="739140" y="227266"/>
                  </a:lnTo>
                  <a:cubicBezTo>
                    <a:pt x="753808" y="238601"/>
                    <a:pt x="756571" y="259938"/>
                    <a:pt x="745236" y="274606"/>
                  </a:cubicBezTo>
                  <a:lnTo>
                    <a:pt x="724472" y="301466"/>
                  </a:lnTo>
                  <a:cubicBezTo>
                    <a:pt x="713137" y="316230"/>
                    <a:pt x="691801" y="318897"/>
                    <a:pt x="677132" y="307563"/>
                  </a:cubicBezTo>
                  <a:lnTo>
                    <a:pt x="673703" y="30480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2"/>
          <p:cNvGrpSpPr/>
          <p:nvPr/>
        </p:nvGrpSpPr>
        <p:grpSpPr>
          <a:xfrm rot="392636">
            <a:off x="11649302" y="667954"/>
            <a:ext cx="1028819" cy="1356862"/>
            <a:chOff x="4572000" y="3600062"/>
            <a:chExt cx="618078" cy="815155"/>
          </a:xfrm>
        </p:grpSpPr>
        <p:grpSp>
          <p:nvGrpSpPr>
            <p:cNvPr id="232" name="Google Shape;232;p2"/>
            <p:cNvGrpSpPr/>
            <p:nvPr/>
          </p:nvGrpSpPr>
          <p:grpSpPr>
            <a:xfrm>
              <a:off x="4572000" y="4024312"/>
              <a:ext cx="618078" cy="390525"/>
              <a:chOff x="4572000" y="4024312"/>
              <a:chExt cx="618078" cy="390525"/>
            </a:xfrm>
          </p:grpSpPr>
          <p:sp>
            <p:nvSpPr>
              <p:cNvPr id="233" name="Google Shape;233;p2"/>
              <p:cNvSpPr/>
              <p:nvPr/>
            </p:nvSpPr>
            <p:spPr>
              <a:xfrm>
                <a:off x="4586287" y="4038599"/>
                <a:ext cx="589502" cy="362045"/>
              </a:xfrm>
              <a:custGeom>
                <a:avLst/>
                <a:gdLst/>
                <a:ahLst/>
                <a:cxnLst/>
                <a:rect l="l" t="t" r="r" b="b"/>
                <a:pathLst>
                  <a:path w="589502" h="362045" extrusionOk="0">
                    <a:moveTo>
                      <a:pt x="0" y="0"/>
                    </a:moveTo>
                    <a:lnTo>
                      <a:pt x="589502" y="0"/>
                    </a:lnTo>
                    <a:lnTo>
                      <a:pt x="589502" y="362045"/>
                    </a:lnTo>
                    <a:lnTo>
                      <a:pt x="0" y="36204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4572000" y="4024312"/>
                <a:ext cx="618078" cy="390525"/>
              </a:xfrm>
              <a:custGeom>
                <a:avLst/>
                <a:gdLst/>
                <a:ahLst/>
                <a:cxnLst/>
                <a:rect l="l" t="t" r="r" b="b"/>
                <a:pathLst>
                  <a:path w="618078" h="390525" extrusionOk="0">
                    <a:moveTo>
                      <a:pt x="603885" y="390525"/>
                    </a:moveTo>
                    <a:lnTo>
                      <a:pt x="14288" y="390525"/>
                    </a:lnTo>
                    <a:cubicBezTo>
                      <a:pt x="6382" y="390525"/>
                      <a:pt x="0" y="384143"/>
                      <a:pt x="0" y="3762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603790" y="0"/>
                    </a:lnTo>
                    <a:cubicBezTo>
                      <a:pt x="611696" y="0"/>
                      <a:pt x="618077" y="6382"/>
                      <a:pt x="618077" y="14288"/>
                    </a:cubicBezTo>
                    <a:lnTo>
                      <a:pt x="618077" y="376333"/>
                    </a:lnTo>
                    <a:cubicBezTo>
                      <a:pt x="618172" y="384143"/>
                      <a:pt x="611696" y="390525"/>
                      <a:pt x="603885" y="390525"/>
                    </a:cubicBezTo>
                    <a:close/>
                    <a:moveTo>
                      <a:pt x="28575" y="361950"/>
                    </a:moveTo>
                    <a:lnTo>
                      <a:pt x="589502" y="361950"/>
                    </a:lnTo>
                    <a:lnTo>
                      <a:pt x="589502" y="28575"/>
                    </a:lnTo>
                    <a:lnTo>
                      <a:pt x="28575" y="28575"/>
                    </a:lnTo>
                    <a:lnTo>
                      <a:pt x="28575" y="3619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5" name="Google Shape;235;p2"/>
            <p:cNvSpPr/>
            <p:nvPr/>
          </p:nvSpPr>
          <p:spPr>
            <a:xfrm>
              <a:off x="4664868" y="3600062"/>
              <a:ext cx="421576" cy="763053"/>
            </a:xfrm>
            <a:custGeom>
              <a:avLst/>
              <a:gdLst/>
              <a:ahLst/>
              <a:cxnLst/>
              <a:rect l="l" t="t" r="r" b="b"/>
              <a:pathLst>
                <a:path w="421576" h="763053" extrusionOk="0">
                  <a:moveTo>
                    <a:pt x="407575" y="763053"/>
                  </a:moveTo>
                  <a:lnTo>
                    <a:pt x="324803" y="763053"/>
                  </a:lnTo>
                  <a:cubicBezTo>
                    <a:pt x="317563" y="763053"/>
                    <a:pt x="311467" y="757624"/>
                    <a:pt x="310610" y="750480"/>
                  </a:cubicBezTo>
                  <a:cubicBezTo>
                    <a:pt x="300228" y="664279"/>
                    <a:pt x="289941" y="575411"/>
                    <a:pt x="279559" y="486543"/>
                  </a:cubicBezTo>
                  <a:cubicBezTo>
                    <a:pt x="269176" y="397865"/>
                    <a:pt x="258889" y="309092"/>
                    <a:pt x="248507" y="222986"/>
                  </a:cubicBezTo>
                  <a:cubicBezTo>
                    <a:pt x="247745" y="216318"/>
                    <a:pt x="251650" y="209937"/>
                    <a:pt x="258032" y="207746"/>
                  </a:cubicBezTo>
                  <a:cubicBezTo>
                    <a:pt x="304514" y="191839"/>
                    <a:pt x="335280" y="150215"/>
                    <a:pt x="331184" y="108876"/>
                  </a:cubicBezTo>
                  <a:cubicBezTo>
                    <a:pt x="325946" y="56013"/>
                    <a:pt x="263462" y="30105"/>
                    <a:pt x="220789" y="28676"/>
                  </a:cubicBezTo>
                  <a:cubicBezTo>
                    <a:pt x="174593" y="26961"/>
                    <a:pt x="107251" y="54108"/>
                    <a:pt x="101060" y="109067"/>
                  </a:cubicBezTo>
                  <a:cubicBezTo>
                    <a:pt x="96774" y="147167"/>
                    <a:pt x="123254" y="188029"/>
                    <a:pt x="165449" y="208317"/>
                  </a:cubicBezTo>
                  <a:cubicBezTo>
                    <a:pt x="170783" y="210889"/>
                    <a:pt x="173926" y="216414"/>
                    <a:pt x="173450" y="222319"/>
                  </a:cubicBezTo>
                  <a:cubicBezTo>
                    <a:pt x="166497" y="310616"/>
                    <a:pt x="154210" y="400246"/>
                    <a:pt x="142304" y="486924"/>
                  </a:cubicBezTo>
                  <a:cubicBezTo>
                    <a:pt x="130492" y="573125"/>
                    <a:pt x="118205" y="662374"/>
                    <a:pt x="111347" y="749814"/>
                  </a:cubicBezTo>
                  <a:cubicBezTo>
                    <a:pt x="110776" y="757243"/>
                    <a:pt x="104584" y="762958"/>
                    <a:pt x="97060" y="762958"/>
                  </a:cubicBezTo>
                  <a:lnTo>
                    <a:pt x="14288" y="762958"/>
                  </a:lnTo>
                  <a:cubicBezTo>
                    <a:pt x="6382" y="762958"/>
                    <a:pt x="0" y="756576"/>
                    <a:pt x="0" y="748671"/>
                  </a:cubicBezTo>
                  <a:cubicBezTo>
                    <a:pt x="0" y="740765"/>
                    <a:pt x="6382" y="734383"/>
                    <a:pt x="14288" y="734383"/>
                  </a:cubicBezTo>
                  <a:lnTo>
                    <a:pt x="83820" y="734383"/>
                  </a:lnTo>
                  <a:cubicBezTo>
                    <a:pt x="90868" y="650373"/>
                    <a:pt x="102584" y="565314"/>
                    <a:pt x="113824" y="483018"/>
                  </a:cubicBezTo>
                  <a:cubicBezTo>
                    <a:pt x="125254" y="399865"/>
                    <a:pt x="137065" y="313950"/>
                    <a:pt x="144018" y="229463"/>
                  </a:cubicBezTo>
                  <a:cubicBezTo>
                    <a:pt x="95536" y="202317"/>
                    <a:pt x="67056" y="153739"/>
                    <a:pt x="72390" y="105828"/>
                  </a:cubicBezTo>
                  <a:cubicBezTo>
                    <a:pt x="80105" y="37629"/>
                    <a:pt x="155734" y="-2280"/>
                    <a:pt x="221551" y="101"/>
                  </a:cubicBezTo>
                  <a:cubicBezTo>
                    <a:pt x="274606" y="1911"/>
                    <a:pt x="352520" y="36010"/>
                    <a:pt x="359378" y="106019"/>
                  </a:cubicBezTo>
                  <a:cubicBezTo>
                    <a:pt x="364426" y="156978"/>
                    <a:pt x="330613" y="207651"/>
                    <a:pt x="277939" y="230511"/>
                  </a:cubicBezTo>
                  <a:cubicBezTo>
                    <a:pt x="287846" y="313188"/>
                    <a:pt x="297751" y="398246"/>
                    <a:pt x="307658" y="483209"/>
                  </a:cubicBezTo>
                  <a:cubicBezTo>
                    <a:pt x="317468" y="567696"/>
                    <a:pt x="327374" y="652182"/>
                    <a:pt x="337185" y="734478"/>
                  </a:cubicBezTo>
                  <a:lnTo>
                    <a:pt x="407289" y="734478"/>
                  </a:lnTo>
                  <a:cubicBezTo>
                    <a:pt x="415195" y="734478"/>
                    <a:pt x="421576" y="740860"/>
                    <a:pt x="421576" y="748766"/>
                  </a:cubicBezTo>
                  <a:cubicBezTo>
                    <a:pt x="421576" y="756672"/>
                    <a:pt x="415480" y="763053"/>
                    <a:pt x="407575" y="7630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6" name="Google Shape;236;p2"/>
            <p:cNvGrpSpPr/>
            <p:nvPr/>
          </p:nvGrpSpPr>
          <p:grpSpPr>
            <a:xfrm>
              <a:off x="4572000" y="4305775"/>
              <a:ext cx="612933" cy="109442"/>
              <a:chOff x="4572000" y="4305775"/>
              <a:chExt cx="612933" cy="109442"/>
            </a:xfrm>
          </p:grpSpPr>
          <p:grpSp>
            <p:nvGrpSpPr>
              <p:cNvPr id="237" name="Google Shape;237;p2"/>
              <p:cNvGrpSpPr/>
              <p:nvPr/>
            </p:nvGrpSpPr>
            <p:grpSpPr>
              <a:xfrm>
                <a:off x="4572000" y="4305775"/>
                <a:ext cx="156114" cy="109442"/>
                <a:chOff x="4572000" y="4305775"/>
                <a:chExt cx="156114" cy="109442"/>
              </a:xfrm>
            </p:grpSpPr>
            <p:sp>
              <p:nvSpPr>
                <p:cNvPr id="238" name="Google Shape;238;p2"/>
                <p:cNvSpPr/>
                <p:nvPr/>
              </p:nvSpPr>
              <p:spPr>
                <a:xfrm>
                  <a:off x="458628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2"/>
                <p:cNvSpPr/>
                <p:nvPr/>
              </p:nvSpPr>
              <p:spPr>
                <a:xfrm>
                  <a:off x="4572000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0" name="Google Shape;240;p2"/>
              <p:cNvGrpSpPr/>
              <p:nvPr/>
            </p:nvGrpSpPr>
            <p:grpSpPr>
              <a:xfrm>
                <a:off x="4800409" y="4305775"/>
                <a:ext cx="156114" cy="109442"/>
                <a:chOff x="4800409" y="4305775"/>
                <a:chExt cx="156114" cy="109442"/>
              </a:xfrm>
            </p:grpSpPr>
            <p:sp>
              <p:nvSpPr>
                <p:cNvPr id="241" name="Google Shape;241;p2"/>
                <p:cNvSpPr/>
                <p:nvPr/>
              </p:nvSpPr>
              <p:spPr>
                <a:xfrm>
                  <a:off x="481469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242;p2"/>
                <p:cNvSpPr/>
                <p:nvPr/>
              </p:nvSpPr>
              <p:spPr>
                <a:xfrm>
                  <a:off x="480040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3" name="Google Shape;243;p2"/>
              <p:cNvGrpSpPr/>
              <p:nvPr/>
            </p:nvGrpSpPr>
            <p:grpSpPr>
              <a:xfrm>
                <a:off x="5028819" y="4305775"/>
                <a:ext cx="156114" cy="109442"/>
                <a:chOff x="5028819" y="4305775"/>
                <a:chExt cx="156114" cy="109442"/>
              </a:xfrm>
            </p:grpSpPr>
            <p:sp>
              <p:nvSpPr>
                <p:cNvPr id="244" name="Google Shape;244;p2"/>
                <p:cNvSpPr/>
                <p:nvPr/>
              </p:nvSpPr>
              <p:spPr>
                <a:xfrm>
                  <a:off x="5043201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502881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670" y="80867"/>
                      </a:moveTo>
                      <a:lnTo>
                        <a:pt x="127635" y="80867"/>
                      </a:lnTo>
                      <a:lnTo>
                        <a:pt x="127635" y="28575"/>
                      </a:lnTo>
                      <a:lnTo>
                        <a:pt x="28670" y="28575"/>
                      </a:lnTo>
                      <a:lnTo>
                        <a:pt x="28670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46" name="Google Shape;246;p2"/>
            <p:cNvSpPr/>
            <p:nvPr/>
          </p:nvSpPr>
          <p:spPr>
            <a:xfrm>
              <a:off x="4586287" y="4043362"/>
              <a:ext cx="142875" cy="361950"/>
            </a:xfrm>
            <a:custGeom>
              <a:avLst/>
              <a:gdLst/>
              <a:ahLst/>
              <a:cxnLst/>
              <a:rect l="l" t="t" r="r" b="b"/>
              <a:pathLst>
                <a:path w="142875" h="361950" extrusionOk="0">
                  <a:moveTo>
                    <a:pt x="0" y="0"/>
                  </a:moveTo>
                  <a:lnTo>
                    <a:pt x="142875" y="0"/>
                  </a:lnTo>
                  <a:lnTo>
                    <a:pt x="142875" y="361950"/>
                  </a:lnTo>
                  <a:lnTo>
                    <a:pt x="0" y="361950"/>
                  </a:ln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2"/>
          <p:cNvGrpSpPr/>
          <p:nvPr/>
        </p:nvGrpSpPr>
        <p:grpSpPr>
          <a:xfrm rot="1662196">
            <a:off x="1130426" y="972965"/>
            <a:ext cx="1098840" cy="1482279"/>
            <a:chOff x="8283797" y="2441867"/>
            <a:chExt cx="597407" cy="805871"/>
          </a:xfrm>
        </p:grpSpPr>
        <p:grpSp>
          <p:nvGrpSpPr>
            <p:cNvPr id="248" name="Google Shape;248;p2"/>
            <p:cNvGrpSpPr/>
            <p:nvPr/>
          </p:nvGrpSpPr>
          <p:grpSpPr>
            <a:xfrm>
              <a:off x="8284787" y="2441867"/>
              <a:ext cx="419765" cy="628420"/>
              <a:chOff x="8284787" y="2441867"/>
              <a:chExt cx="419765" cy="628420"/>
            </a:xfrm>
          </p:grpSpPr>
          <p:sp>
            <p:nvSpPr>
              <p:cNvPr id="249" name="Google Shape;249;p2"/>
              <p:cNvSpPr/>
              <p:nvPr/>
            </p:nvSpPr>
            <p:spPr>
              <a:xfrm>
                <a:off x="8299028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8284787" y="2441867"/>
                <a:ext cx="419765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765" h="628420" extrusionOk="0">
                    <a:moveTo>
                      <a:pt x="343339" y="628421"/>
                    </a:moveTo>
                    <a:cubicBezTo>
                      <a:pt x="339053" y="628421"/>
                      <a:pt x="334862" y="626516"/>
                      <a:pt x="332099" y="622991"/>
                    </a:cubicBezTo>
                    <a:cubicBezTo>
                      <a:pt x="228086" y="490308"/>
                      <a:pt x="143695" y="389057"/>
                      <a:pt x="74258" y="313524"/>
                    </a:cubicBezTo>
                    <a:cubicBezTo>
                      <a:pt x="56541" y="294284"/>
                      <a:pt x="24633" y="259613"/>
                      <a:pt x="9011" y="204368"/>
                    </a:cubicBezTo>
                    <a:cubicBezTo>
                      <a:pt x="-8038" y="144074"/>
                      <a:pt x="-894" y="78161"/>
                      <a:pt x="30443" y="8438"/>
                    </a:cubicBezTo>
                    <a:cubicBezTo>
                      <a:pt x="32538" y="3676"/>
                      <a:pt x="37206" y="437"/>
                      <a:pt x="42349" y="56"/>
                    </a:cubicBezTo>
                    <a:cubicBezTo>
                      <a:pt x="47588" y="-420"/>
                      <a:pt x="52636" y="2152"/>
                      <a:pt x="55398" y="6533"/>
                    </a:cubicBezTo>
                    <a:lnTo>
                      <a:pt x="417443" y="565079"/>
                    </a:lnTo>
                    <a:cubicBezTo>
                      <a:pt x="421730" y="571652"/>
                      <a:pt x="419920" y="580415"/>
                      <a:pt x="413348" y="584701"/>
                    </a:cubicBezTo>
                    <a:lnTo>
                      <a:pt x="351245" y="626039"/>
                    </a:lnTo>
                    <a:cubicBezTo>
                      <a:pt x="348768" y="627659"/>
                      <a:pt x="346006" y="628421"/>
                      <a:pt x="343339" y="628421"/>
                    </a:cubicBezTo>
                    <a:close/>
                    <a:moveTo>
                      <a:pt x="46254" y="45014"/>
                    </a:moveTo>
                    <a:cubicBezTo>
                      <a:pt x="26538" y="99116"/>
                      <a:pt x="23204" y="149980"/>
                      <a:pt x="36443" y="196557"/>
                    </a:cubicBezTo>
                    <a:cubicBezTo>
                      <a:pt x="50255" y="245325"/>
                      <a:pt x="79115" y="276662"/>
                      <a:pt x="94641" y="293522"/>
                    </a:cubicBezTo>
                    <a:cubicBezTo>
                      <a:pt x="163412" y="368293"/>
                      <a:pt x="245613" y="466686"/>
                      <a:pt x="346387" y="594988"/>
                    </a:cubicBezTo>
                    <a:lnTo>
                      <a:pt x="385725" y="568794"/>
                    </a:lnTo>
                    <a:lnTo>
                      <a:pt x="46254" y="4501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1" name="Google Shape;251;p2"/>
            <p:cNvSpPr/>
            <p:nvPr/>
          </p:nvSpPr>
          <p:spPr>
            <a:xfrm>
              <a:off x="8299028" y="2465640"/>
              <a:ext cx="391200" cy="599979"/>
            </a:xfrm>
            <a:custGeom>
              <a:avLst/>
              <a:gdLst/>
              <a:ahLst/>
              <a:cxnLst/>
              <a:rect l="l" t="t" r="r" b="b"/>
              <a:pathLst>
                <a:path w="391200" h="599979" extrusionOk="0">
                  <a:moveTo>
                    <a:pt x="29060" y="0"/>
                  </a:moveTo>
                  <a:cubicBezTo>
                    <a:pt x="10296" y="41910"/>
                    <a:pt x="-12659" y="111919"/>
                    <a:pt x="8391" y="186214"/>
                  </a:cubicBezTo>
                  <a:cubicBezTo>
                    <a:pt x="23345" y="238887"/>
                    <a:pt x="54301" y="272129"/>
                    <a:pt x="70494" y="289655"/>
                  </a:cubicBezTo>
                  <a:cubicBezTo>
                    <a:pt x="137740" y="362807"/>
                    <a:pt x="220227" y="461105"/>
                    <a:pt x="329098" y="599980"/>
                  </a:cubicBezTo>
                  <a:cubicBezTo>
                    <a:pt x="349767" y="586169"/>
                    <a:pt x="370436" y="572357"/>
                    <a:pt x="391201" y="558641"/>
                  </a:cubicBezTo>
                  <a:cubicBezTo>
                    <a:pt x="270424" y="372332"/>
                    <a:pt x="149742" y="186119"/>
                    <a:pt x="29060" y="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2" name="Google Shape;252;p2"/>
            <p:cNvGrpSpPr/>
            <p:nvPr/>
          </p:nvGrpSpPr>
          <p:grpSpPr>
            <a:xfrm>
              <a:off x="8460611" y="2441867"/>
              <a:ext cx="419676" cy="628420"/>
              <a:chOff x="8460611" y="2441867"/>
              <a:chExt cx="419676" cy="628420"/>
            </a:xfrm>
          </p:grpSpPr>
          <p:sp>
            <p:nvSpPr>
              <p:cNvPr id="253" name="Google Shape;253;p2"/>
              <p:cNvSpPr/>
              <p:nvPr/>
            </p:nvSpPr>
            <p:spPr>
              <a:xfrm>
                <a:off x="8474773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362141" y="0"/>
                    </a:moveTo>
                    <a:cubicBezTo>
                      <a:pt x="380905" y="41910"/>
                      <a:pt x="403860" y="111919"/>
                      <a:pt x="382810" y="186214"/>
                    </a:cubicBezTo>
                    <a:cubicBezTo>
                      <a:pt x="367855" y="238887"/>
                      <a:pt x="336899" y="272129"/>
                      <a:pt x="320707" y="289655"/>
                    </a:cubicBezTo>
                    <a:cubicBezTo>
                      <a:pt x="253460" y="362807"/>
                      <a:pt x="170974" y="461105"/>
                      <a:pt x="62103" y="599980"/>
                    </a:cubicBezTo>
                    <a:cubicBezTo>
                      <a:pt x="41434" y="586169"/>
                      <a:pt x="20764" y="572357"/>
                      <a:pt x="0" y="558641"/>
                    </a:cubicBezTo>
                    <a:cubicBezTo>
                      <a:pt x="120777" y="372332"/>
                      <a:pt x="241459" y="186119"/>
                      <a:pt x="3621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8460611" y="2441867"/>
                <a:ext cx="419676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676" h="628420" extrusionOk="0">
                    <a:moveTo>
                      <a:pt x="76360" y="628421"/>
                    </a:moveTo>
                    <a:cubicBezTo>
                      <a:pt x="73598" y="628421"/>
                      <a:pt x="70836" y="627659"/>
                      <a:pt x="68455" y="626039"/>
                    </a:cubicBezTo>
                    <a:lnTo>
                      <a:pt x="6351" y="584701"/>
                    </a:lnTo>
                    <a:cubicBezTo>
                      <a:pt x="-126" y="580319"/>
                      <a:pt x="-1935" y="571556"/>
                      <a:pt x="2256" y="565079"/>
                    </a:cubicBezTo>
                    <a:lnTo>
                      <a:pt x="364301" y="6533"/>
                    </a:lnTo>
                    <a:cubicBezTo>
                      <a:pt x="367158" y="2152"/>
                      <a:pt x="372207" y="-420"/>
                      <a:pt x="377350" y="56"/>
                    </a:cubicBezTo>
                    <a:cubicBezTo>
                      <a:pt x="382589" y="437"/>
                      <a:pt x="387161" y="3676"/>
                      <a:pt x="389256" y="8438"/>
                    </a:cubicBezTo>
                    <a:cubicBezTo>
                      <a:pt x="420499" y="78161"/>
                      <a:pt x="427737" y="144074"/>
                      <a:pt x="410688" y="204368"/>
                    </a:cubicBezTo>
                    <a:cubicBezTo>
                      <a:pt x="394971" y="259708"/>
                      <a:pt x="363158" y="294284"/>
                      <a:pt x="346013" y="312857"/>
                    </a:cubicBezTo>
                    <a:cubicBezTo>
                      <a:pt x="275909" y="389057"/>
                      <a:pt x="191613" y="490213"/>
                      <a:pt x="87505" y="622991"/>
                    </a:cubicBezTo>
                    <a:cubicBezTo>
                      <a:pt x="84743" y="626516"/>
                      <a:pt x="80551" y="628421"/>
                      <a:pt x="76360" y="628421"/>
                    </a:cubicBezTo>
                    <a:close/>
                    <a:moveTo>
                      <a:pt x="33974" y="568699"/>
                    </a:moveTo>
                    <a:lnTo>
                      <a:pt x="73312" y="594893"/>
                    </a:lnTo>
                    <a:cubicBezTo>
                      <a:pt x="174087" y="466686"/>
                      <a:pt x="256287" y="368198"/>
                      <a:pt x="324487" y="294188"/>
                    </a:cubicBezTo>
                    <a:cubicBezTo>
                      <a:pt x="340584" y="276662"/>
                      <a:pt x="369444" y="245325"/>
                      <a:pt x="383351" y="196557"/>
                    </a:cubicBezTo>
                    <a:cubicBezTo>
                      <a:pt x="396591" y="149980"/>
                      <a:pt x="393257" y="99116"/>
                      <a:pt x="373540" y="45014"/>
                    </a:cubicBezTo>
                    <a:lnTo>
                      <a:pt x="33974" y="56869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2"/>
            <p:cNvGrpSpPr/>
            <p:nvPr/>
          </p:nvGrpSpPr>
          <p:grpSpPr>
            <a:xfrm>
              <a:off x="8283797" y="2970942"/>
              <a:ext cx="597407" cy="276796"/>
              <a:chOff x="8283797" y="2970942"/>
              <a:chExt cx="597407" cy="276796"/>
            </a:xfrm>
          </p:grpSpPr>
          <p:grpSp>
            <p:nvGrpSpPr>
              <p:cNvPr id="256" name="Google Shape;256;p2"/>
              <p:cNvGrpSpPr/>
              <p:nvPr/>
            </p:nvGrpSpPr>
            <p:grpSpPr>
              <a:xfrm>
                <a:off x="8283797" y="2970942"/>
                <a:ext cx="276796" cy="276796"/>
                <a:chOff x="8283797" y="2970942"/>
                <a:chExt cx="276796" cy="276796"/>
              </a:xfrm>
            </p:grpSpPr>
            <p:sp>
              <p:nvSpPr>
                <p:cNvPr id="257" name="Google Shape;257;p2"/>
                <p:cNvSpPr/>
                <p:nvPr/>
              </p:nvSpPr>
              <p:spPr>
                <a:xfrm>
                  <a:off x="8298084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0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0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0" y="0"/>
                      </a:cubicBezTo>
                      <a:close/>
                      <a:moveTo>
                        <a:pt x="124110" y="175831"/>
                      </a:moveTo>
                      <a:cubicBezTo>
                        <a:pt x="95535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5" y="72390"/>
                        <a:pt x="124110" y="72390"/>
                      </a:cubicBezTo>
                      <a:cubicBezTo>
                        <a:pt x="152685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5" y="175831"/>
                        <a:pt x="124110" y="1758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Google Shape;258;p2"/>
                <p:cNvSpPr/>
                <p:nvPr/>
              </p:nvSpPr>
              <p:spPr>
                <a:xfrm>
                  <a:off x="8283797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8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8" y="0"/>
                      </a:cubicBezTo>
                      <a:cubicBezTo>
                        <a:pt x="214693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3" y="276796"/>
                        <a:pt x="138398" y="276796"/>
                      </a:cubicBezTo>
                      <a:close/>
                      <a:moveTo>
                        <a:pt x="138398" y="28575"/>
                      </a:moveTo>
                      <a:cubicBezTo>
                        <a:pt x="77819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19" y="248221"/>
                        <a:pt x="138398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8" y="28575"/>
                      </a:cubicBezTo>
                      <a:close/>
                      <a:moveTo>
                        <a:pt x="138398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8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8" y="204406"/>
                      </a:cubicBezTo>
                      <a:close/>
                      <a:moveTo>
                        <a:pt x="138398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8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8" y="100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9" name="Google Shape;259;p2"/>
              <p:cNvGrpSpPr/>
              <p:nvPr/>
            </p:nvGrpSpPr>
            <p:grpSpPr>
              <a:xfrm>
                <a:off x="8604408" y="2970942"/>
                <a:ext cx="276796" cy="276796"/>
                <a:chOff x="8604408" y="2970942"/>
                <a:chExt cx="276796" cy="276796"/>
              </a:xfrm>
            </p:grpSpPr>
            <p:sp>
              <p:nvSpPr>
                <p:cNvPr id="260" name="Google Shape;260;p2"/>
                <p:cNvSpPr/>
                <p:nvPr/>
              </p:nvSpPr>
              <p:spPr>
                <a:xfrm>
                  <a:off x="8618696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1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1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1" y="0"/>
                      </a:cubicBezTo>
                      <a:close/>
                      <a:moveTo>
                        <a:pt x="124111" y="175831"/>
                      </a:moveTo>
                      <a:cubicBezTo>
                        <a:pt x="95536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6" y="72390"/>
                        <a:pt x="124111" y="72390"/>
                      </a:cubicBezTo>
                      <a:cubicBezTo>
                        <a:pt x="152686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6" y="175831"/>
                        <a:pt x="124111" y="1758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p2"/>
                <p:cNvSpPr/>
                <p:nvPr/>
              </p:nvSpPr>
              <p:spPr>
                <a:xfrm>
                  <a:off x="8604408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9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9" y="0"/>
                      </a:cubicBezTo>
                      <a:cubicBezTo>
                        <a:pt x="214694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4" y="276796"/>
                        <a:pt x="138399" y="276796"/>
                      </a:cubicBezTo>
                      <a:close/>
                      <a:moveTo>
                        <a:pt x="138399" y="28575"/>
                      </a:moveTo>
                      <a:cubicBezTo>
                        <a:pt x="77820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20" y="248221"/>
                        <a:pt x="138399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9" y="28575"/>
                      </a:cubicBezTo>
                      <a:close/>
                      <a:moveTo>
                        <a:pt x="138399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9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9" y="204406"/>
                      </a:cubicBezTo>
                      <a:close/>
                      <a:moveTo>
                        <a:pt x="138399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9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9" y="100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62" name="Google Shape;262;p2"/>
            <p:cNvSpPr/>
            <p:nvPr/>
          </p:nvSpPr>
          <p:spPr>
            <a:xfrm>
              <a:off x="8294846" y="2985229"/>
              <a:ext cx="248221" cy="248221"/>
            </a:xfrm>
            <a:custGeom>
              <a:avLst/>
              <a:gdLst/>
              <a:ahLst/>
              <a:cxnLst/>
              <a:rect l="l" t="t" r="r" b="b"/>
              <a:pathLst>
                <a:path w="248221" h="248221" extrusionOk="0">
                  <a:moveTo>
                    <a:pt x="124111" y="0"/>
                  </a:moveTo>
                  <a:cubicBezTo>
                    <a:pt x="55531" y="0"/>
                    <a:pt x="0" y="55531"/>
                    <a:pt x="0" y="124111"/>
                  </a:cubicBezTo>
                  <a:cubicBezTo>
                    <a:pt x="0" y="192691"/>
                    <a:pt x="55531" y="248221"/>
                    <a:pt x="124111" y="248221"/>
                  </a:cubicBezTo>
                  <a:cubicBezTo>
                    <a:pt x="192691" y="248221"/>
                    <a:pt x="248221" y="192691"/>
                    <a:pt x="248221" y="124111"/>
                  </a:cubicBezTo>
                  <a:cubicBezTo>
                    <a:pt x="248221" y="55531"/>
                    <a:pt x="192691" y="0"/>
                    <a:pt x="124111" y="0"/>
                  </a:cubicBezTo>
                  <a:close/>
                  <a:moveTo>
                    <a:pt x="124111" y="175831"/>
                  </a:moveTo>
                  <a:cubicBezTo>
                    <a:pt x="95536" y="175831"/>
                    <a:pt x="72390" y="152686"/>
                    <a:pt x="72390" y="124111"/>
                  </a:cubicBezTo>
                  <a:cubicBezTo>
                    <a:pt x="72390" y="95536"/>
                    <a:pt x="95536" y="72390"/>
                    <a:pt x="124111" y="72390"/>
                  </a:cubicBezTo>
                  <a:cubicBezTo>
                    <a:pt x="152686" y="72390"/>
                    <a:pt x="175832" y="95536"/>
                    <a:pt x="175832" y="124111"/>
                  </a:cubicBezTo>
                  <a:cubicBezTo>
                    <a:pt x="175832" y="152686"/>
                    <a:pt x="152686" y="175831"/>
                    <a:pt x="124111" y="175831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2"/>
          <p:cNvGrpSpPr/>
          <p:nvPr/>
        </p:nvGrpSpPr>
        <p:grpSpPr>
          <a:xfrm rot="1662196">
            <a:off x="1130426" y="972965"/>
            <a:ext cx="1098840" cy="1482279"/>
            <a:chOff x="8283797" y="2441867"/>
            <a:chExt cx="597407" cy="805871"/>
          </a:xfrm>
        </p:grpSpPr>
        <p:grpSp>
          <p:nvGrpSpPr>
            <p:cNvPr id="264" name="Google Shape;264;p2"/>
            <p:cNvGrpSpPr/>
            <p:nvPr/>
          </p:nvGrpSpPr>
          <p:grpSpPr>
            <a:xfrm>
              <a:off x="8284787" y="2441867"/>
              <a:ext cx="419765" cy="628420"/>
              <a:chOff x="8284787" y="2441867"/>
              <a:chExt cx="419765" cy="628420"/>
            </a:xfrm>
          </p:grpSpPr>
          <p:sp>
            <p:nvSpPr>
              <p:cNvPr id="265" name="Google Shape;265;p2"/>
              <p:cNvSpPr/>
              <p:nvPr/>
            </p:nvSpPr>
            <p:spPr>
              <a:xfrm>
                <a:off x="8299028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8284787" y="2441867"/>
                <a:ext cx="419765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765" h="628420" extrusionOk="0">
                    <a:moveTo>
                      <a:pt x="343339" y="628421"/>
                    </a:moveTo>
                    <a:cubicBezTo>
                      <a:pt x="339053" y="628421"/>
                      <a:pt x="334862" y="626516"/>
                      <a:pt x="332099" y="622991"/>
                    </a:cubicBezTo>
                    <a:cubicBezTo>
                      <a:pt x="228086" y="490308"/>
                      <a:pt x="143695" y="389057"/>
                      <a:pt x="74258" y="313524"/>
                    </a:cubicBezTo>
                    <a:cubicBezTo>
                      <a:pt x="56541" y="294284"/>
                      <a:pt x="24633" y="259613"/>
                      <a:pt x="9011" y="204368"/>
                    </a:cubicBezTo>
                    <a:cubicBezTo>
                      <a:pt x="-8038" y="144074"/>
                      <a:pt x="-894" y="78161"/>
                      <a:pt x="30443" y="8438"/>
                    </a:cubicBezTo>
                    <a:cubicBezTo>
                      <a:pt x="32538" y="3676"/>
                      <a:pt x="37206" y="437"/>
                      <a:pt x="42349" y="56"/>
                    </a:cubicBezTo>
                    <a:cubicBezTo>
                      <a:pt x="47588" y="-420"/>
                      <a:pt x="52636" y="2152"/>
                      <a:pt x="55398" y="6533"/>
                    </a:cubicBezTo>
                    <a:lnTo>
                      <a:pt x="417443" y="565079"/>
                    </a:lnTo>
                    <a:cubicBezTo>
                      <a:pt x="421730" y="571652"/>
                      <a:pt x="419920" y="580415"/>
                      <a:pt x="413348" y="584701"/>
                    </a:cubicBezTo>
                    <a:lnTo>
                      <a:pt x="351245" y="626039"/>
                    </a:lnTo>
                    <a:cubicBezTo>
                      <a:pt x="348768" y="627659"/>
                      <a:pt x="346006" y="628421"/>
                      <a:pt x="343339" y="628421"/>
                    </a:cubicBezTo>
                    <a:close/>
                    <a:moveTo>
                      <a:pt x="46254" y="45014"/>
                    </a:moveTo>
                    <a:cubicBezTo>
                      <a:pt x="26538" y="99116"/>
                      <a:pt x="23204" y="149980"/>
                      <a:pt x="36443" y="196557"/>
                    </a:cubicBezTo>
                    <a:cubicBezTo>
                      <a:pt x="50255" y="245325"/>
                      <a:pt x="79115" y="276662"/>
                      <a:pt x="94641" y="293522"/>
                    </a:cubicBezTo>
                    <a:cubicBezTo>
                      <a:pt x="163412" y="368293"/>
                      <a:pt x="245613" y="466686"/>
                      <a:pt x="346387" y="594988"/>
                    </a:cubicBezTo>
                    <a:lnTo>
                      <a:pt x="385725" y="568794"/>
                    </a:lnTo>
                    <a:lnTo>
                      <a:pt x="46254" y="450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7" name="Google Shape;267;p2"/>
            <p:cNvSpPr/>
            <p:nvPr/>
          </p:nvSpPr>
          <p:spPr>
            <a:xfrm>
              <a:off x="8299028" y="2465640"/>
              <a:ext cx="391200" cy="599979"/>
            </a:xfrm>
            <a:custGeom>
              <a:avLst/>
              <a:gdLst/>
              <a:ahLst/>
              <a:cxnLst/>
              <a:rect l="l" t="t" r="r" b="b"/>
              <a:pathLst>
                <a:path w="391200" h="599979" extrusionOk="0">
                  <a:moveTo>
                    <a:pt x="29060" y="0"/>
                  </a:moveTo>
                  <a:cubicBezTo>
                    <a:pt x="10296" y="41910"/>
                    <a:pt x="-12659" y="111919"/>
                    <a:pt x="8391" y="186214"/>
                  </a:cubicBezTo>
                  <a:cubicBezTo>
                    <a:pt x="23345" y="238887"/>
                    <a:pt x="54301" y="272129"/>
                    <a:pt x="70494" y="289655"/>
                  </a:cubicBezTo>
                  <a:cubicBezTo>
                    <a:pt x="137740" y="362807"/>
                    <a:pt x="220227" y="461105"/>
                    <a:pt x="329098" y="599980"/>
                  </a:cubicBezTo>
                  <a:cubicBezTo>
                    <a:pt x="349767" y="586169"/>
                    <a:pt x="370436" y="572357"/>
                    <a:pt x="391201" y="558641"/>
                  </a:cubicBezTo>
                  <a:cubicBezTo>
                    <a:pt x="270424" y="372332"/>
                    <a:pt x="149742" y="186119"/>
                    <a:pt x="29060" y="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8" name="Google Shape;268;p2"/>
            <p:cNvGrpSpPr/>
            <p:nvPr/>
          </p:nvGrpSpPr>
          <p:grpSpPr>
            <a:xfrm>
              <a:off x="8460611" y="2441867"/>
              <a:ext cx="419676" cy="628420"/>
              <a:chOff x="8460611" y="2441867"/>
              <a:chExt cx="419676" cy="628420"/>
            </a:xfrm>
          </p:grpSpPr>
          <p:sp>
            <p:nvSpPr>
              <p:cNvPr id="269" name="Google Shape;269;p2"/>
              <p:cNvSpPr/>
              <p:nvPr/>
            </p:nvSpPr>
            <p:spPr>
              <a:xfrm>
                <a:off x="8474773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362141" y="0"/>
                    </a:moveTo>
                    <a:cubicBezTo>
                      <a:pt x="380905" y="41910"/>
                      <a:pt x="403860" y="111919"/>
                      <a:pt x="382810" y="186214"/>
                    </a:cubicBezTo>
                    <a:cubicBezTo>
                      <a:pt x="367855" y="238887"/>
                      <a:pt x="336899" y="272129"/>
                      <a:pt x="320707" y="289655"/>
                    </a:cubicBezTo>
                    <a:cubicBezTo>
                      <a:pt x="253460" y="362807"/>
                      <a:pt x="170974" y="461105"/>
                      <a:pt x="62103" y="599980"/>
                    </a:cubicBezTo>
                    <a:cubicBezTo>
                      <a:pt x="41434" y="586169"/>
                      <a:pt x="20764" y="572357"/>
                      <a:pt x="0" y="558641"/>
                    </a:cubicBezTo>
                    <a:cubicBezTo>
                      <a:pt x="120777" y="372332"/>
                      <a:pt x="241459" y="186119"/>
                      <a:pt x="362141" y="0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8460611" y="2441867"/>
                <a:ext cx="419676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676" h="628420" extrusionOk="0">
                    <a:moveTo>
                      <a:pt x="76360" y="628421"/>
                    </a:moveTo>
                    <a:cubicBezTo>
                      <a:pt x="73598" y="628421"/>
                      <a:pt x="70836" y="627659"/>
                      <a:pt x="68455" y="626039"/>
                    </a:cubicBezTo>
                    <a:lnTo>
                      <a:pt x="6351" y="584701"/>
                    </a:lnTo>
                    <a:cubicBezTo>
                      <a:pt x="-126" y="580319"/>
                      <a:pt x="-1935" y="571556"/>
                      <a:pt x="2256" y="565079"/>
                    </a:cubicBezTo>
                    <a:lnTo>
                      <a:pt x="364301" y="6533"/>
                    </a:lnTo>
                    <a:cubicBezTo>
                      <a:pt x="367158" y="2152"/>
                      <a:pt x="372207" y="-420"/>
                      <a:pt x="377350" y="56"/>
                    </a:cubicBezTo>
                    <a:cubicBezTo>
                      <a:pt x="382589" y="437"/>
                      <a:pt x="387161" y="3676"/>
                      <a:pt x="389256" y="8438"/>
                    </a:cubicBezTo>
                    <a:cubicBezTo>
                      <a:pt x="420499" y="78161"/>
                      <a:pt x="427737" y="144074"/>
                      <a:pt x="410688" y="204368"/>
                    </a:cubicBezTo>
                    <a:cubicBezTo>
                      <a:pt x="394971" y="259708"/>
                      <a:pt x="363158" y="294284"/>
                      <a:pt x="346013" y="312857"/>
                    </a:cubicBezTo>
                    <a:cubicBezTo>
                      <a:pt x="275909" y="389057"/>
                      <a:pt x="191613" y="490213"/>
                      <a:pt x="87505" y="622991"/>
                    </a:cubicBezTo>
                    <a:cubicBezTo>
                      <a:pt x="84743" y="626516"/>
                      <a:pt x="80551" y="628421"/>
                      <a:pt x="76360" y="628421"/>
                    </a:cubicBezTo>
                    <a:close/>
                    <a:moveTo>
                      <a:pt x="33974" y="568699"/>
                    </a:moveTo>
                    <a:lnTo>
                      <a:pt x="73312" y="594893"/>
                    </a:lnTo>
                    <a:cubicBezTo>
                      <a:pt x="174087" y="466686"/>
                      <a:pt x="256287" y="368198"/>
                      <a:pt x="324487" y="294188"/>
                    </a:cubicBezTo>
                    <a:cubicBezTo>
                      <a:pt x="340584" y="276662"/>
                      <a:pt x="369444" y="245325"/>
                      <a:pt x="383351" y="196557"/>
                    </a:cubicBezTo>
                    <a:cubicBezTo>
                      <a:pt x="396591" y="149980"/>
                      <a:pt x="393257" y="99116"/>
                      <a:pt x="373540" y="45014"/>
                    </a:cubicBezTo>
                    <a:lnTo>
                      <a:pt x="33974" y="56869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1" name="Google Shape;271;p2"/>
            <p:cNvGrpSpPr/>
            <p:nvPr/>
          </p:nvGrpSpPr>
          <p:grpSpPr>
            <a:xfrm>
              <a:off x="8283797" y="2970942"/>
              <a:ext cx="597407" cy="276796"/>
              <a:chOff x="8283797" y="2970942"/>
              <a:chExt cx="597407" cy="276796"/>
            </a:xfrm>
          </p:grpSpPr>
          <p:grpSp>
            <p:nvGrpSpPr>
              <p:cNvPr id="272" name="Google Shape;272;p2"/>
              <p:cNvGrpSpPr/>
              <p:nvPr/>
            </p:nvGrpSpPr>
            <p:grpSpPr>
              <a:xfrm>
                <a:off x="8283797" y="2970942"/>
                <a:ext cx="276796" cy="276796"/>
                <a:chOff x="8283797" y="2970942"/>
                <a:chExt cx="276796" cy="276796"/>
              </a:xfrm>
            </p:grpSpPr>
            <p:sp>
              <p:nvSpPr>
                <p:cNvPr id="273" name="Google Shape;273;p2"/>
                <p:cNvSpPr/>
                <p:nvPr/>
              </p:nvSpPr>
              <p:spPr>
                <a:xfrm>
                  <a:off x="8298084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0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0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0" y="0"/>
                      </a:cubicBezTo>
                      <a:close/>
                      <a:moveTo>
                        <a:pt x="124110" y="175831"/>
                      </a:moveTo>
                      <a:cubicBezTo>
                        <a:pt x="95535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5" y="72390"/>
                        <a:pt x="124110" y="72390"/>
                      </a:cubicBezTo>
                      <a:cubicBezTo>
                        <a:pt x="152685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5" y="175831"/>
                        <a:pt x="124110" y="17583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8283797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8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8" y="0"/>
                      </a:cubicBezTo>
                      <a:cubicBezTo>
                        <a:pt x="214693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3" y="276796"/>
                        <a:pt x="138398" y="276796"/>
                      </a:cubicBezTo>
                      <a:close/>
                      <a:moveTo>
                        <a:pt x="138398" y="28575"/>
                      </a:moveTo>
                      <a:cubicBezTo>
                        <a:pt x="77819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19" y="248221"/>
                        <a:pt x="138398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8" y="28575"/>
                      </a:cubicBezTo>
                      <a:close/>
                      <a:moveTo>
                        <a:pt x="138398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8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8" y="204406"/>
                      </a:cubicBezTo>
                      <a:close/>
                      <a:moveTo>
                        <a:pt x="138398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8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8" y="1009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5" name="Google Shape;275;p2"/>
              <p:cNvGrpSpPr/>
              <p:nvPr/>
            </p:nvGrpSpPr>
            <p:grpSpPr>
              <a:xfrm>
                <a:off x="8604408" y="2970942"/>
                <a:ext cx="276796" cy="276796"/>
                <a:chOff x="8604408" y="2970942"/>
                <a:chExt cx="276796" cy="276796"/>
              </a:xfrm>
            </p:grpSpPr>
            <p:sp>
              <p:nvSpPr>
                <p:cNvPr id="276" name="Google Shape;276;p2"/>
                <p:cNvSpPr/>
                <p:nvPr/>
              </p:nvSpPr>
              <p:spPr>
                <a:xfrm>
                  <a:off x="8618696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1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1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1" y="0"/>
                      </a:cubicBezTo>
                      <a:close/>
                      <a:moveTo>
                        <a:pt x="124111" y="175831"/>
                      </a:moveTo>
                      <a:cubicBezTo>
                        <a:pt x="95536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6" y="72390"/>
                        <a:pt x="124111" y="72390"/>
                      </a:cubicBezTo>
                      <a:cubicBezTo>
                        <a:pt x="152686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6" y="175831"/>
                        <a:pt x="124111" y="17583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8604408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9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9" y="0"/>
                      </a:cubicBezTo>
                      <a:cubicBezTo>
                        <a:pt x="214694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4" y="276796"/>
                        <a:pt x="138399" y="276796"/>
                      </a:cubicBezTo>
                      <a:close/>
                      <a:moveTo>
                        <a:pt x="138399" y="28575"/>
                      </a:moveTo>
                      <a:cubicBezTo>
                        <a:pt x="77820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20" y="248221"/>
                        <a:pt x="138399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9" y="28575"/>
                      </a:cubicBezTo>
                      <a:close/>
                      <a:moveTo>
                        <a:pt x="138399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9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9" y="204406"/>
                      </a:cubicBezTo>
                      <a:close/>
                      <a:moveTo>
                        <a:pt x="138399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9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9" y="1009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78" name="Google Shape;278;p2"/>
            <p:cNvSpPr/>
            <p:nvPr/>
          </p:nvSpPr>
          <p:spPr>
            <a:xfrm>
              <a:off x="8294846" y="2985229"/>
              <a:ext cx="248221" cy="248221"/>
            </a:xfrm>
            <a:custGeom>
              <a:avLst/>
              <a:gdLst/>
              <a:ahLst/>
              <a:cxnLst/>
              <a:rect l="l" t="t" r="r" b="b"/>
              <a:pathLst>
                <a:path w="248221" h="248221" extrusionOk="0">
                  <a:moveTo>
                    <a:pt x="124111" y="0"/>
                  </a:moveTo>
                  <a:cubicBezTo>
                    <a:pt x="55531" y="0"/>
                    <a:pt x="0" y="55531"/>
                    <a:pt x="0" y="124111"/>
                  </a:cubicBezTo>
                  <a:cubicBezTo>
                    <a:pt x="0" y="192691"/>
                    <a:pt x="55531" y="248221"/>
                    <a:pt x="124111" y="248221"/>
                  </a:cubicBezTo>
                  <a:cubicBezTo>
                    <a:pt x="192691" y="248221"/>
                    <a:pt x="248221" y="192691"/>
                    <a:pt x="248221" y="124111"/>
                  </a:cubicBezTo>
                  <a:cubicBezTo>
                    <a:pt x="248221" y="55531"/>
                    <a:pt x="192691" y="0"/>
                    <a:pt x="124111" y="0"/>
                  </a:cubicBezTo>
                  <a:close/>
                  <a:moveTo>
                    <a:pt x="124111" y="175831"/>
                  </a:moveTo>
                  <a:cubicBezTo>
                    <a:pt x="95536" y="175831"/>
                    <a:pt x="72390" y="152686"/>
                    <a:pt x="72390" y="124111"/>
                  </a:cubicBezTo>
                  <a:cubicBezTo>
                    <a:pt x="72390" y="95536"/>
                    <a:pt x="95536" y="72390"/>
                    <a:pt x="124111" y="72390"/>
                  </a:cubicBezTo>
                  <a:cubicBezTo>
                    <a:pt x="152686" y="72390"/>
                    <a:pt x="175832" y="95536"/>
                    <a:pt x="175832" y="124111"/>
                  </a:cubicBezTo>
                  <a:cubicBezTo>
                    <a:pt x="175832" y="152686"/>
                    <a:pt x="152686" y="175831"/>
                    <a:pt x="124111" y="175831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2"/>
          <p:cNvGrpSpPr/>
          <p:nvPr/>
        </p:nvGrpSpPr>
        <p:grpSpPr>
          <a:xfrm flipH="1">
            <a:off x="8127313" y="730397"/>
            <a:ext cx="1477581" cy="1710736"/>
            <a:chOff x="8390004" y="456115"/>
            <a:chExt cx="904162" cy="1046834"/>
          </a:xfrm>
        </p:grpSpPr>
        <p:grpSp>
          <p:nvGrpSpPr>
            <p:cNvPr id="280" name="Google Shape;280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281" name="Google Shape;281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" name="Google Shape;283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284" name="Google Shape;284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6" name="Google Shape;286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8" name="Google Shape;288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289" name="Google Shape;289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1" name="Google Shape;291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292" name="Google Shape;292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295" name="Google Shape;295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298" name="Google Shape;298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0" name="Google Shape;300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2"/>
          <p:cNvGrpSpPr/>
          <p:nvPr/>
        </p:nvGrpSpPr>
        <p:grpSpPr>
          <a:xfrm flipH="1">
            <a:off x="8127313" y="716372"/>
            <a:ext cx="1477581" cy="1710736"/>
            <a:chOff x="8390004" y="456115"/>
            <a:chExt cx="904162" cy="1046834"/>
          </a:xfrm>
        </p:grpSpPr>
        <p:grpSp>
          <p:nvGrpSpPr>
            <p:cNvPr id="304" name="Google Shape;304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305" name="Google Shape;305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7" name="Google Shape;307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308" name="Google Shape;308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0" name="Google Shape;310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2" name="Google Shape;312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313" name="Google Shape;313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5" name="Google Shape;315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316" name="Google Shape;316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" name="Google Shape;318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319" name="Google Shape;319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" name="Google Shape;321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322" name="Google Shape;322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4" name="Google Shape;324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2"/>
          <p:cNvGrpSpPr/>
          <p:nvPr/>
        </p:nvGrpSpPr>
        <p:grpSpPr>
          <a:xfrm rot="1552322">
            <a:off x="16540628" y="1061521"/>
            <a:ext cx="777769" cy="1303822"/>
            <a:chOff x="5875210" y="3579589"/>
            <a:chExt cx="504443" cy="845629"/>
          </a:xfrm>
        </p:grpSpPr>
        <p:grpSp>
          <p:nvGrpSpPr>
            <p:cNvPr id="328" name="Google Shape;328;p2"/>
            <p:cNvGrpSpPr/>
            <p:nvPr/>
          </p:nvGrpSpPr>
          <p:grpSpPr>
            <a:xfrm>
              <a:off x="5875210" y="3579589"/>
              <a:ext cx="504443" cy="845629"/>
              <a:chOff x="5875210" y="3579589"/>
              <a:chExt cx="504443" cy="845629"/>
            </a:xfrm>
          </p:grpSpPr>
          <p:grpSp>
            <p:nvGrpSpPr>
              <p:cNvPr id="329" name="Google Shape;329;p2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sp>
              <p:nvSpPr>
                <p:cNvPr id="330" name="Google Shape;330;p2"/>
                <p:cNvSpPr/>
                <p:nvPr/>
              </p:nvSpPr>
              <p:spPr>
                <a:xfrm>
                  <a:off x="5889498" y="3593782"/>
                  <a:ext cx="475868" cy="81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868" h="817149" extrusionOk="0">
                      <a:moveTo>
                        <a:pt x="422910" y="817150"/>
                      </a:moveTo>
                      <a:lnTo>
                        <a:pt x="52959" y="817150"/>
                      </a:lnTo>
                      <a:cubicBezTo>
                        <a:pt x="23813" y="817150"/>
                        <a:pt x="0" y="793337"/>
                        <a:pt x="0" y="764191"/>
                      </a:cubicBezTo>
                      <a:lnTo>
                        <a:pt x="0" y="52959"/>
                      </a:lnTo>
                      <a:cubicBezTo>
                        <a:pt x="0" y="23813"/>
                        <a:pt x="23813" y="0"/>
                        <a:pt x="52959" y="0"/>
                      </a:cubicBezTo>
                      <a:lnTo>
                        <a:pt x="422910" y="0"/>
                      </a:lnTo>
                      <a:cubicBezTo>
                        <a:pt x="452056" y="0"/>
                        <a:pt x="475869" y="23813"/>
                        <a:pt x="475869" y="52959"/>
                      </a:cubicBezTo>
                      <a:lnTo>
                        <a:pt x="475869" y="764191"/>
                      </a:lnTo>
                      <a:cubicBezTo>
                        <a:pt x="475774" y="793337"/>
                        <a:pt x="451961" y="817150"/>
                        <a:pt x="422910" y="81715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5875210" y="3579589"/>
                  <a:ext cx="504443" cy="845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43" h="845629" extrusionOk="0">
                      <a:moveTo>
                        <a:pt x="437197" y="845630"/>
                      </a:moveTo>
                      <a:lnTo>
                        <a:pt x="67246" y="845630"/>
                      </a:lnTo>
                      <a:cubicBezTo>
                        <a:pt x="30194" y="845630"/>
                        <a:pt x="0" y="815435"/>
                        <a:pt x="0" y="778478"/>
                      </a:cubicBezTo>
                      <a:lnTo>
                        <a:pt x="0" y="67246"/>
                      </a:lnTo>
                      <a:cubicBezTo>
                        <a:pt x="0" y="30194"/>
                        <a:pt x="30194" y="0"/>
                        <a:pt x="67246" y="0"/>
                      </a:cubicBezTo>
                      <a:lnTo>
                        <a:pt x="437197" y="0"/>
                      </a:lnTo>
                      <a:cubicBezTo>
                        <a:pt x="474250" y="0"/>
                        <a:pt x="504444" y="30194"/>
                        <a:pt x="504444" y="67246"/>
                      </a:cubicBezTo>
                      <a:lnTo>
                        <a:pt x="504444" y="778478"/>
                      </a:lnTo>
                      <a:cubicBezTo>
                        <a:pt x="504349" y="815435"/>
                        <a:pt x="474250" y="845630"/>
                        <a:pt x="437197" y="845630"/>
                      </a:cubicBezTo>
                      <a:close/>
                      <a:moveTo>
                        <a:pt x="67246" y="28480"/>
                      </a:moveTo>
                      <a:cubicBezTo>
                        <a:pt x="45911" y="28480"/>
                        <a:pt x="28575" y="45815"/>
                        <a:pt x="28575" y="67151"/>
                      </a:cubicBezTo>
                      <a:lnTo>
                        <a:pt x="28575" y="778383"/>
                      </a:lnTo>
                      <a:cubicBezTo>
                        <a:pt x="28575" y="799719"/>
                        <a:pt x="45911" y="816959"/>
                        <a:pt x="67246" y="816959"/>
                      </a:cubicBezTo>
                      <a:lnTo>
                        <a:pt x="437197" y="816959"/>
                      </a:lnTo>
                      <a:cubicBezTo>
                        <a:pt x="458533" y="816959"/>
                        <a:pt x="475869" y="799624"/>
                        <a:pt x="475869" y="778383"/>
                      </a:cubicBezTo>
                      <a:lnTo>
                        <a:pt x="475869" y="67151"/>
                      </a:lnTo>
                      <a:cubicBezTo>
                        <a:pt x="475869" y="45815"/>
                        <a:pt x="458533" y="28480"/>
                        <a:pt x="437197" y="28480"/>
                      </a:cubicBezTo>
                      <a:lnTo>
                        <a:pt x="67246" y="28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2" name="Google Shape;332;p2"/>
              <p:cNvGrpSpPr/>
              <p:nvPr/>
            </p:nvGrpSpPr>
            <p:grpSpPr>
              <a:xfrm>
                <a:off x="5875210" y="3776090"/>
                <a:ext cx="504348" cy="442245"/>
                <a:chOff x="5875210" y="3776090"/>
                <a:chExt cx="504348" cy="442245"/>
              </a:xfrm>
            </p:grpSpPr>
            <p:sp>
              <p:nvSpPr>
                <p:cNvPr id="333" name="Google Shape;333;p2"/>
                <p:cNvSpPr/>
                <p:nvPr/>
              </p:nvSpPr>
              <p:spPr>
                <a:xfrm>
                  <a:off x="5889498" y="3790378"/>
                  <a:ext cx="475773" cy="413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73" h="413670" extrusionOk="0">
                      <a:moveTo>
                        <a:pt x="0" y="0"/>
                      </a:moveTo>
                      <a:lnTo>
                        <a:pt x="475774" y="0"/>
                      </a:lnTo>
                      <a:lnTo>
                        <a:pt x="475774" y="413671"/>
                      </a:lnTo>
                      <a:lnTo>
                        <a:pt x="0" y="4136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5875210" y="3776090"/>
                  <a:ext cx="504348" cy="4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48" h="442245" extrusionOk="0">
                      <a:moveTo>
                        <a:pt x="490061" y="442246"/>
                      </a:moveTo>
                      <a:lnTo>
                        <a:pt x="14288" y="442246"/>
                      </a:lnTo>
                      <a:cubicBezTo>
                        <a:pt x="6382" y="442246"/>
                        <a:pt x="0" y="435864"/>
                        <a:pt x="0" y="42795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490061" y="0"/>
                      </a:lnTo>
                      <a:cubicBezTo>
                        <a:pt x="497967" y="0"/>
                        <a:pt x="504349" y="6382"/>
                        <a:pt x="504349" y="14288"/>
                      </a:cubicBezTo>
                      <a:lnTo>
                        <a:pt x="504349" y="427958"/>
                      </a:lnTo>
                      <a:cubicBezTo>
                        <a:pt x="504349" y="435864"/>
                        <a:pt x="497967" y="442246"/>
                        <a:pt x="490061" y="442246"/>
                      </a:cubicBezTo>
                      <a:close/>
                      <a:moveTo>
                        <a:pt x="28575" y="413671"/>
                      </a:moveTo>
                      <a:lnTo>
                        <a:pt x="475774" y="413671"/>
                      </a:lnTo>
                      <a:lnTo>
                        <a:pt x="475774" y="28575"/>
                      </a:lnTo>
                      <a:lnTo>
                        <a:pt x="28575" y="28575"/>
                      </a:lnTo>
                      <a:lnTo>
                        <a:pt x="28575" y="41367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35" name="Google Shape;335;p2"/>
            <p:cNvSpPr/>
            <p:nvPr/>
          </p:nvSpPr>
          <p:spPr>
            <a:xfrm>
              <a:off x="5889498" y="3593782"/>
              <a:ext cx="195738" cy="817149"/>
            </a:xfrm>
            <a:custGeom>
              <a:avLst/>
              <a:gdLst/>
              <a:ahLst/>
              <a:cxnLst/>
              <a:rect l="l" t="t" r="r" b="b"/>
              <a:pathLst>
                <a:path w="195738" h="817149" extrusionOk="0">
                  <a:moveTo>
                    <a:pt x="195739" y="817150"/>
                  </a:moveTo>
                  <a:lnTo>
                    <a:pt x="52864" y="817150"/>
                  </a:lnTo>
                  <a:cubicBezTo>
                    <a:pt x="23813" y="817150"/>
                    <a:pt x="0" y="793337"/>
                    <a:pt x="0" y="764191"/>
                  </a:cubicBezTo>
                  <a:lnTo>
                    <a:pt x="0" y="52959"/>
                  </a:lnTo>
                  <a:cubicBezTo>
                    <a:pt x="0" y="23813"/>
                    <a:pt x="23813" y="0"/>
                    <a:pt x="52864" y="0"/>
                  </a:cubicBezTo>
                  <a:lnTo>
                    <a:pt x="195739" y="0"/>
                  </a:lnTo>
                  <a:cubicBezTo>
                    <a:pt x="166688" y="0"/>
                    <a:pt x="142875" y="23813"/>
                    <a:pt x="142875" y="52959"/>
                  </a:cubicBezTo>
                  <a:lnTo>
                    <a:pt x="142875" y="764191"/>
                  </a:lnTo>
                  <a:cubicBezTo>
                    <a:pt x="142875" y="793337"/>
                    <a:pt x="166688" y="817150"/>
                    <a:pt x="195739" y="81715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2"/>
          <p:cNvSpPr/>
          <p:nvPr/>
        </p:nvSpPr>
        <p:spPr>
          <a:xfrm>
            <a:off x="5140975" y="7796500"/>
            <a:ext cx="8635730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7" name="Google Shape;337;p2"/>
          <p:cNvGrpSpPr/>
          <p:nvPr/>
        </p:nvGrpSpPr>
        <p:grpSpPr>
          <a:xfrm rot="8502245">
            <a:off x="1543643" y="5895190"/>
            <a:ext cx="1657853" cy="1653015"/>
            <a:chOff x="8171157" y="5416867"/>
            <a:chExt cx="1032469" cy="1029366"/>
          </a:xfrm>
        </p:grpSpPr>
        <p:grpSp>
          <p:nvGrpSpPr>
            <p:cNvPr id="338" name="Google Shape;338;p2"/>
            <p:cNvGrpSpPr/>
            <p:nvPr/>
          </p:nvGrpSpPr>
          <p:grpSpPr>
            <a:xfrm>
              <a:off x="8171157" y="5416867"/>
              <a:ext cx="705666" cy="1029366"/>
              <a:chOff x="8171157" y="5416867"/>
              <a:chExt cx="705666" cy="1029366"/>
            </a:xfrm>
          </p:grpSpPr>
          <p:grpSp>
            <p:nvGrpSpPr>
              <p:cNvPr id="339" name="Google Shape;339;p2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sp>
              <p:nvSpPr>
                <p:cNvPr id="340" name="Google Shape;340;p2"/>
                <p:cNvSpPr/>
                <p:nvPr/>
              </p:nvSpPr>
              <p:spPr>
                <a:xfrm>
                  <a:off x="8185308" y="5431154"/>
                  <a:ext cx="677037" cy="1000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037" h="1000696" extrusionOk="0">
                      <a:moveTo>
                        <a:pt x="197930" y="292512"/>
                      </a:moveTo>
                      <a:lnTo>
                        <a:pt x="677037" y="1000697"/>
                      </a:lnTo>
                      <a:lnTo>
                        <a:pt x="677037" y="0"/>
                      </a:lnTo>
                      <a:lnTo>
                        <a:pt x="0" y="0"/>
                      </a:lnTo>
                      <a:lnTo>
                        <a:pt x="91440" y="135160"/>
                      </a:lnTo>
                      <a:moveTo>
                        <a:pt x="134398" y="198501"/>
                      </a:moveTo>
                      <a:lnTo>
                        <a:pt x="198025" y="292512"/>
                      </a:lnTo>
                      <a:moveTo>
                        <a:pt x="509874" y="447389"/>
                      </a:moveTo>
                      <a:lnTo>
                        <a:pt x="326041" y="175546"/>
                      </a:lnTo>
                      <a:lnTo>
                        <a:pt x="509874" y="175546"/>
                      </a:lnTo>
                      <a:lnTo>
                        <a:pt x="509874" y="4473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8171157" y="5416867"/>
                  <a:ext cx="705666" cy="1029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666" h="1029366" extrusionOk="0">
                      <a:moveTo>
                        <a:pt x="691189" y="1029367"/>
                      </a:moveTo>
                      <a:cubicBezTo>
                        <a:pt x="686521" y="1029367"/>
                        <a:pt x="682044" y="1027081"/>
                        <a:pt x="679378" y="1023080"/>
                      </a:cubicBezTo>
                      <a:lnTo>
                        <a:pt x="200270" y="314896"/>
                      </a:lnTo>
                      <a:cubicBezTo>
                        <a:pt x="200270" y="314896"/>
                        <a:pt x="200270" y="314896"/>
                        <a:pt x="200270" y="314896"/>
                      </a:cubicBezTo>
                      <a:lnTo>
                        <a:pt x="136738" y="220885"/>
                      </a:lnTo>
                      <a:cubicBezTo>
                        <a:pt x="132357" y="214313"/>
                        <a:pt x="134071" y="205454"/>
                        <a:pt x="140548" y="201073"/>
                      </a:cubicBezTo>
                      <a:cubicBezTo>
                        <a:pt x="147025" y="196691"/>
                        <a:pt x="155979" y="198311"/>
                        <a:pt x="160360" y="204883"/>
                      </a:cubicBezTo>
                      <a:lnTo>
                        <a:pt x="223892" y="298895"/>
                      </a:lnTo>
                      <a:lnTo>
                        <a:pt x="223892" y="298895"/>
                      </a:lnTo>
                      <a:lnTo>
                        <a:pt x="676901" y="968502"/>
                      </a:lnTo>
                      <a:lnTo>
                        <a:pt x="676901" y="28575"/>
                      </a:lnTo>
                      <a:lnTo>
                        <a:pt x="41107" y="28575"/>
                      </a:lnTo>
                      <a:lnTo>
                        <a:pt x="117498" y="141446"/>
                      </a:lnTo>
                      <a:cubicBezTo>
                        <a:pt x="121879" y="148018"/>
                        <a:pt x="120165" y="156876"/>
                        <a:pt x="113688" y="161258"/>
                      </a:cubicBezTo>
                      <a:cubicBezTo>
                        <a:pt x="107211" y="165640"/>
                        <a:pt x="98257" y="164020"/>
                        <a:pt x="93876" y="157448"/>
                      </a:cubicBezTo>
                      <a:lnTo>
                        <a:pt x="2436" y="22288"/>
                      </a:lnTo>
                      <a:cubicBezTo>
                        <a:pt x="-517" y="17907"/>
                        <a:pt x="-802" y="12287"/>
                        <a:pt x="1674" y="7620"/>
                      </a:cubicBezTo>
                      <a:cubicBezTo>
                        <a:pt x="4150" y="2953"/>
                        <a:pt x="9008" y="0"/>
                        <a:pt x="14342" y="0"/>
                      </a:cubicBezTo>
                      <a:lnTo>
                        <a:pt x="691379" y="0"/>
                      </a:lnTo>
                      <a:cubicBezTo>
                        <a:pt x="699285" y="0"/>
                        <a:pt x="705667" y="6382"/>
                        <a:pt x="705667" y="14288"/>
                      </a:cubicBezTo>
                      <a:lnTo>
                        <a:pt x="705667" y="1014984"/>
                      </a:lnTo>
                      <a:cubicBezTo>
                        <a:pt x="705667" y="1021270"/>
                        <a:pt x="701571" y="1026795"/>
                        <a:pt x="695570" y="1028605"/>
                      </a:cubicBezTo>
                      <a:cubicBezTo>
                        <a:pt x="694046" y="1029081"/>
                        <a:pt x="692618" y="1029367"/>
                        <a:pt x="691189" y="1029367"/>
                      </a:cubicBezTo>
                      <a:close/>
                      <a:moveTo>
                        <a:pt x="524025" y="475964"/>
                      </a:moveTo>
                      <a:cubicBezTo>
                        <a:pt x="519358" y="475964"/>
                        <a:pt x="514881" y="473678"/>
                        <a:pt x="512214" y="469678"/>
                      </a:cubicBezTo>
                      <a:lnTo>
                        <a:pt x="328382" y="197834"/>
                      </a:lnTo>
                      <a:cubicBezTo>
                        <a:pt x="325429" y="193453"/>
                        <a:pt x="325143" y="187833"/>
                        <a:pt x="327619" y="183166"/>
                      </a:cubicBezTo>
                      <a:cubicBezTo>
                        <a:pt x="330096" y="178498"/>
                        <a:pt x="334954" y="175546"/>
                        <a:pt x="340288" y="175546"/>
                      </a:cubicBezTo>
                      <a:lnTo>
                        <a:pt x="524120" y="175546"/>
                      </a:lnTo>
                      <a:cubicBezTo>
                        <a:pt x="532026" y="175546"/>
                        <a:pt x="538408" y="181927"/>
                        <a:pt x="538408" y="189833"/>
                      </a:cubicBezTo>
                      <a:lnTo>
                        <a:pt x="538408" y="461676"/>
                      </a:lnTo>
                      <a:cubicBezTo>
                        <a:pt x="538408" y="467963"/>
                        <a:pt x="534312" y="473487"/>
                        <a:pt x="528311" y="475297"/>
                      </a:cubicBezTo>
                      <a:cubicBezTo>
                        <a:pt x="526882" y="475774"/>
                        <a:pt x="525454" y="475964"/>
                        <a:pt x="524025" y="475964"/>
                      </a:cubicBezTo>
                      <a:close/>
                      <a:moveTo>
                        <a:pt x="367148" y="204121"/>
                      </a:moveTo>
                      <a:lnTo>
                        <a:pt x="509833" y="415004"/>
                      </a:lnTo>
                      <a:lnTo>
                        <a:pt x="509833" y="204121"/>
                      </a:lnTo>
                      <a:lnTo>
                        <a:pt x="367148" y="2041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2" name="Google Shape;342;p2"/>
              <p:cNvGrpSpPr/>
              <p:nvPr/>
            </p:nvGrpSpPr>
            <p:grpSpPr>
              <a:xfrm>
                <a:off x="8751951" y="6169342"/>
                <a:ext cx="120300" cy="28575"/>
                <a:chOff x="8751951" y="6169342"/>
                <a:chExt cx="120300" cy="28575"/>
              </a:xfrm>
            </p:grpSpPr>
            <p:sp>
              <p:nvSpPr>
                <p:cNvPr id="343" name="Google Shape;343;p2"/>
                <p:cNvSpPr/>
                <p:nvPr/>
              </p:nvSpPr>
              <p:spPr>
                <a:xfrm>
                  <a:off x="8766238" y="618362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8751951" y="6169342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5" name="Google Shape;345;p2"/>
              <p:cNvGrpSpPr/>
              <p:nvPr/>
            </p:nvGrpSpPr>
            <p:grpSpPr>
              <a:xfrm>
                <a:off x="8751951" y="6060756"/>
                <a:ext cx="120300" cy="28575"/>
                <a:chOff x="8751951" y="6060756"/>
                <a:chExt cx="120300" cy="28575"/>
              </a:xfrm>
            </p:grpSpPr>
            <p:sp>
              <p:nvSpPr>
                <p:cNvPr id="346" name="Google Shape;346;p2"/>
                <p:cNvSpPr/>
                <p:nvPr/>
              </p:nvSpPr>
              <p:spPr>
                <a:xfrm>
                  <a:off x="8766238" y="607504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8751951" y="606075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8" name="Google Shape;348;p2"/>
              <p:cNvGrpSpPr/>
              <p:nvPr/>
            </p:nvGrpSpPr>
            <p:grpSpPr>
              <a:xfrm>
                <a:off x="8751951" y="5952076"/>
                <a:ext cx="120300" cy="28575"/>
                <a:chOff x="8751951" y="5952076"/>
                <a:chExt cx="120300" cy="28575"/>
              </a:xfrm>
            </p:grpSpPr>
            <p:sp>
              <p:nvSpPr>
                <p:cNvPr id="349" name="Google Shape;349;p2"/>
                <p:cNvSpPr/>
                <p:nvPr/>
              </p:nvSpPr>
              <p:spPr>
                <a:xfrm>
                  <a:off x="8766238" y="596636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2"/>
                <p:cNvSpPr/>
                <p:nvPr/>
              </p:nvSpPr>
              <p:spPr>
                <a:xfrm>
                  <a:off x="8751951" y="595207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1" name="Google Shape;351;p2"/>
              <p:cNvGrpSpPr/>
              <p:nvPr/>
            </p:nvGrpSpPr>
            <p:grpSpPr>
              <a:xfrm>
                <a:off x="8751951" y="5843396"/>
                <a:ext cx="120300" cy="28575"/>
                <a:chOff x="8751951" y="5843396"/>
                <a:chExt cx="120300" cy="28575"/>
              </a:xfrm>
            </p:grpSpPr>
            <p:sp>
              <p:nvSpPr>
                <p:cNvPr id="352" name="Google Shape;352;p2"/>
                <p:cNvSpPr/>
                <p:nvPr/>
              </p:nvSpPr>
              <p:spPr>
                <a:xfrm>
                  <a:off x="8766238" y="585768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2"/>
                <p:cNvSpPr/>
                <p:nvPr/>
              </p:nvSpPr>
              <p:spPr>
                <a:xfrm>
                  <a:off x="8751951" y="584339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4" name="Google Shape;354;p2"/>
              <p:cNvGrpSpPr/>
              <p:nvPr/>
            </p:nvGrpSpPr>
            <p:grpSpPr>
              <a:xfrm>
                <a:off x="8751951" y="5734716"/>
                <a:ext cx="120300" cy="28575"/>
                <a:chOff x="8751951" y="5734716"/>
                <a:chExt cx="120300" cy="28575"/>
              </a:xfrm>
            </p:grpSpPr>
            <p:sp>
              <p:nvSpPr>
                <p:cNvPr id="355" name="Google Shape;355;p2"/>
                <p:cNvSpPr/>
                <p:nvPr/>
              </p:nvSpPr>
              <p:spPr>
                <a:xfrm>
                  <a:off x="8766238" y="574909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" name="Google Shape;356;p2"/>
                <p:cNvSpPr/>
                <p:nvPr/>
              </p:nvSpPr>
              <p:spPr>
                <a:xfrm>
                  <a:off x="8751951" y="573471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7" name="Google Shape;357;p2"/>
              <p:cNvGrpSpPr/>
              <p:nvPr/>
            </p:nvGrpSpPr>
            <p:grpSpPr>
              <a:xfrm>
                <a:off x="8751951" y="5626131"/>
                <a:ext cx="120300" cy="28575"/>
                <a:chOff x="8751951" y="5626131"/>
                <a:chExt cx="120300" cy="28575"/>
              </a:xfrm>
            </p:grpSpPr>
            <p:sp>
              <p:nvSpPr>
                <p:cNvPr id="358" name="Google Shape;358;p2"/>
                <p:cNvSpPr/>
                <p:nvPr/>
              </p:nvSpPr>
              <p:spPr>
                <a:xfrm>
                  <a:off x="8766238" y="564041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" name="Google Shape;359;p2"/>
                <p:cNvSpPr/>
                <p:nvPr/>
              </p:nvSpPr>
              <p:spPr>
                <a:xfrm>
                  <a:off x="8751951" y="562613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0" name="Google Shape;360;p2"/>
              <p:cNvGrpSpPr/>
              <p:nvPr/>
            </p:nvGrpSpPr>
            <p:grpSpPr>
              <a:xfrm>
                <a:off x="8751951" y="5517451"/>
                <a:ext cx="120300" cy="28575"/>
                <a:chOff x="8751951" y="5517451"/>
                <a:chExt cx="120300" cy="28575"/>
              </a:xfrm>
            </p:grpSpPr>
            <p:sp>
              <p:nvSpPr>
                <p:cNvPr id="361" name="Google Shape;361;p2"/>
                <p:cNvSpPr/>
                <p:nvPr/>
              </p:nvSpPr>
              <p:spPr>
                <a:xfrm>
                  <a:off x="8766238" y="553173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2"/>
                <p:cNvSpPr/>
                <p:nvPr/>
              </p:nvSpPr>
              <p:spPr>
                <a:xfrm>
                  <a:off x="8751951" y="551745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63" name="Google Shape;363;p2"/>
            <p:cNvGrpSpPr/>
            <p:nvPr/>
          </p:nvGrpSpPr>
          <p:grpSpPr>
            <a:xfrm>
              <a:off x="8924353" y="5425249"/>
              <a:ext cx="279273" cy="1014793"/>
              <a:chOff x="8924353" y="5425249"/>
              <a:chExt cx="279273" cy="1014793"/>
            </a:xfrm>
          </p:grpSpPr>
          <p:sp>
            <p:nvSpPr>
              <p:cNvPr id="364" name="Google Shape;364;p2"/>
              <p:cNvSpPr/>
              <p:nvPr/>
            </p:nvSpPr>
            <p:spPr>
              <a:xfrm>
                <a:off x="8938641" y="5439536"/>
                <a:ext cx="250698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250698" h="986218" extrusionOk="0">
                    <a:moveTo>
                      <a:pt x="0" y="613410"/>
                    </a:moveTo>
                    <a:lnTo>
                      <a:pt x="0" y="0"/>
                    </a:lnTo>
                    <a:lnTo>
                      <a:pt x="250698" y="0"/>
                    </a:lnTo>
                    <a:lnTo>
                      <a:pt x="250698" y="986218"/>
                    </a:lnTo>
                    <a:lnTo>
                      <a:pt x="0" y="986218"/>
                    </a:lnTo>
                    <a:lnTo>
                      <a:pt x="0" y="71504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8924353" y="5425249"/>
                <a:ext cx="279273" cy="1014793"/>
              </a:xfrm>
              <a:custGeom>
                <a:avLst/>
                <a:gdLst/>
                <a:ahLst/>
                <a:cxnLst/>
                <a:rect l="l" t="t" r="r" b="b"/>
                <a:pathLst>
                  <a:path w="279273" h="1014793" extrusionOk="0">
                    <a:moveTo>
                      <a:pt x="264986" y="1014793"/>
                    </a:moveTo>
                    <a:lnTo>
                      <a:pt x="14288" y="1014793"/>
                    </a:lnTo>
                    <a:cubicBezTo>
                      <a:pt x="6382" y="1014793"/>
                      <a:pt x="0" y="1008412"/>
                      <a:pt x="0" y="1000506"/>
                    </a:cubicBezTo>
                    <a:lnTo>
                      <a:pt x="0" y="729329"/>
                    </a:lnTo>
                    <a:cubicBezTo>
                      <a:pt x="0" y="721423"/>
                      <a:pt x="6382" y="715042"/>
                      <a:pt x="14288" y="715042"/>
                    </a:cubicBezTo>
                    <a:cubicBezTo>
                      <a:pt x="22193" y="715042"/>
                      <a:pt x="28575" y="721423"/>
                      <a:pt x="28575" y="729329"/>
                    </a:cubicBezTo>
                    <a:lnTo>
                      <a:pt x="28575" y="986218"/>
                    </a:lnTo>
                    <a:lnTo>
                      <a:pt x="250698" y="986218"/>
                    </a:lnTo>
                    <a:lnTo>
                      <a:pt x="250698" y="28575"/>
                    </a:lnTo>
                    <a:lnTo>
                      <a:pt x="28575" y="28575"/>
                    </a:lnTo>
                    <a:lnTo>
                      <a:pt x="28575" y="627602"/>
                    </a:lnTo>
                    <a:cubicBezTo>
                      <a:pt x="28575" y="635508"/>
                      <a:pt x="22193" y="641889"/>
                      <a:pt x="14288" y="641889"/>
                    </a:cubicBezTo>
                    <a:cubicBezTo>
                      <a:pt x="6382" y="641889"/>
                      <a:pt x="0" y="635508"/>
                      <a:pt x="0" y="627602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64986" y="0"/>
                    </a:lnTo>
                    <a:cubicBezTo>
                      <a:pt x="272891" y="0"/>
                      <a:pt x="279273" y="6382"/>
                      <a:pt x="279273" y="14288"/>
                    </a:cubicBezTo>
                    <a:lnTo>
                      <a:pt x="279273" y="1000506"/>
                    </a:lnTo>
                    <a:cubicBezTo>
                      <a:pt x="279273" y="1008412"/>
                      <a:pt x="272891" y="1014793"/>
                      <a:pt x="264986" y="10147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" name="Google Shape;366;p2"/>
            <p:cNvGrpSpPr/>
            <p:nvPr/>
          </p:nvGrpSpPr>
          <p:grpSpPr>
            <a:xfrm>
              <a:off x="9085421" y="6300691"/>
              <a:ext cx="118205" cy="28575"/>
              <a:chOff x="9085421" y="6300691"/>
              <a:chExt cx="118205" cy="28575"/>
            </a:xfrm>
          </p:grpSpPr>
          <p:sp>
            <p:nvSpPr>
              <p:cNvPr id="367" name="Google Shape;367;p2"/>
              <p:cNvSpPr/>
              <p:nvPr/>
            </p:nvSpPr>
            <p:spPr>
              <a:xfrm>
                <a:off x="9099708" y="6314979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9085421" y="6300691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2"/>
            <p:cNvGrpSpPr/>
            <p:nvPr/>
          </p:nvGrpSpPr>
          <p:grpSpPr>
            <a:xfrm>
              <a:off x="9027794" y="6192107"/>
              <a:ext cx="175831" cy="28575"/>
              <a:chOff x="9027794" y="6192107"/>
              <a:chExt cx="175831" cy="28575"/>
            </a:xfrm>
          </p:grpSpPr>
          <p:sp>
            <p:nvSpPr>
              <p:cNvPr id="370" name="Google Shape;370;p2"/>
              <p:cNvSpPr/>
              <p:nvPr/>
            </p:nvSpPr>
            <p:spPr>
              <a:xfrm>
                <a:off x="9042082" y="6206394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9027794" y="6192107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2" name="Google Shape;372;p2"/>
            <p:cNvGrpSpPr/>
            <p:nvPr/>
          </p:nvGrpSpPr>
          <p:grpSpPr>
            <a:xfrm>
              <a:off x="9085421" y="6083426"/>
              <a:ext cx="118205" cy="28575"/>
              <a:chOff x="9085421" y="6083426"/>
              <a:chExt cx="118205" cy="28575"/>
            </a:xfrm>
          </p:grpSpPr>
          <p:sp>
            <p:nvSpPr>
              <p:cNvPr id="373" name="Google Shape;373;p2"/>
              <p:cNvSpPr/>
              <p:nvPr/>
            </p:nvSpPr>
            <p:spPr>
              <a:xfrm>
                <a:off x="9099708" y="609771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9085421" y="6083426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5" name="Google Shape;375;p2"/>
            <p:cNvGrpSpPr/>
            <p:nvPr/>
          </p:nvGrpSpPr>
          <p:grpSpPr>
            <a:xfrm>
              <a:off x="9027794" y="5974746"/>
              <a:ext cx="175831" cy="28575"/>
              <a:chOff x="9027794" y="5974746"/>
              <a:chExt cx="175831" cy="28575"/>
            </a:xfrm>
          </p:grpSpPr>
          <p:sp>
            <p:nvSpPr>
              <p:cNvPr id="376" name="Google Shape;376;p2"/>
              <p:cNvSpPr/>
              <p:nvPr/>
            </p:nvSpPr>
            <p:spPr>
              <a:xfrm>
                <a:off x="9042082" y="5989033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9027794" y="5974746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8" name="Google Shape;378;p2"/>
            <p:cNvGrpSpPr/>
            <p:nvPr/>
          </p:nvGrpSpPr>
          <p:grpSpPr>
            <a:xfrm>
              <a:off x="9085421" y="5866065"/>
              <a:ext cx="118205" cy="28575"/>
              <a:chOff x="9085421" y="5866065"/>
              <a:chExt cx="118205" cy="28575"/>
            </a:xfrm>
          </p:grpSpPr>
          <p:sp>
            <p:nvSpPr>
              <p:cNvPr id="379" name="Google Shape;379;p2"/>
              <p:cNvSpPr/>
              <p:nvPr/>
            </p:nvSpPr>
            <p:spPr>
              <a:xfrm>
                <a:off x="9099708" y="588035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9085421" y="5866065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1" name="Google Shape;381;p2"/>
            <p:cNvGrpSpPr/>
            <p:nvPr/>
          </p:nvGrpSpPr>
          <p:grpSpPr>
            <a:xfrm>
              <a:off x="9027794" y="5757481"/>
              <a:ext cx="175831" cy="28575"/>
              <a:chOff x="9027794" y="5757481"/>
              <a:chExt cx="175831" cy="28575"/>
            </a:xfrm>
          </p:grpSpPr>
          <p:sp>
            <p:nvSpPr>
              <p:cNvPr id="382" name="Google Shape;382;p2"/>
              <p:cNvSpPr/>
              <p:nvPr/>
            </p:nvSpPr>
            <p:spPr>
              <a:xfrm>
                <a:off x="9042082" y="577176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9027794" y="5757481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4" name="Google Shape;384;p2"/>
            <p:cNvGrpSpPr/>
            <p:nvPr/>
          </p:nvGrpSpPr>
          <p:grpSpPr>
            <a:xfrm>
              <a:off x="9085421" y="5648800"/>
              <a:ext cx="118205" cy="28575"/>
              <a:chOff x="9085421" y="5648800"/>
              <a:chExt cx="118205" cy="28575"/>
            </a:xfrm>
          </p:grpSpPr>
          <p:sp>
            <p:nvSpPr>
              <p:cNvPr id="385" name="Google Shape;385;p2"/>
              <p:cNvSpPr/>
              <p:nvPr/>
            </p:nvSpPr>
            <p:spPr>
              <a:xfrm>
                <a:off x="9099708" y="5663088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9085421" y="5648800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" name="Google Shape;387;p2"/>
            <p:cNvGrpSpPr/>
            <p:nvPr/>
          </p:nvGrpSpPr>
          <p:grpSpPr>
            <a:xfrm>
              <a:off x="9027794" y="5540120"/>
              <a:ext cx="175831" cy="28575"/>
              <a:chOff x="9027794" y="5540120"/>
              <a:chExt cx="175831" cy="28575"/>
            </a:xfrm>
          </p:grpSpPr>
          <p:sp>
            <p:nvSpPr>
              <p:cNvPr id="388" name="Google Shape;388;p2"/>
              <p:cNvSpPr/>
              <p:nvPr/>
            </p:nvSpPr>
            <p:spPr>
              <a:xfrm>
                <a:off x="9042082" y="555440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9027794" y="5540120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0" name="Google Shape;390;p2"/>
            <p:cNvSpPr/>
            <p:nvPr/>
          </p:nvSpPr>
          <p:spPr>
            <a:xfrm>
              <a:off x="8189594" y="5435345"/>
              <a:ext cx="676941" cy="1000696"/>
            </a:xfrm>
            <a:custGeom>
              <a:avLst/>
              <a:gdLst/>
              <a:ahLst/>
              <a:cxnLst/>
              <a:rect l="l" t="t" r="r" b="b"/>
              <a:pathLst>
                <a:path w="676941" h="1000696" extrusionOk="0">
                  <a:moveTo>
                    <a:pt x="676942" y="1000697"/>
                  </a:moveTo>
                  <a:lnTo>
                    <a:pt x="676942" y="877157"/>
                  </a:lnTo>
                  <a:lnTo>
                    <a:pt x="592646" y="752475"/>
                  </a:lnTo>
                  <a:lnTo>
                    <a:pt x="83534" y="0"/>
                  </a:lnTo>
                  <a:lnTo>
                    <a:pt x="0" y="0"/>
                  </a:lnTo>
                  <a:lnTo>
                    <a:pt x="164306" y="242792"/>
                  </a:lnTo>
                  <a:moveTo>
                    <a:pt x="164211" y="242888"/>
                  </a:moveTo>
                  <a:lnTo>
                    <a:pt x="238125" y="352139"/>
                  </a:lnTo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8941784" y="5443727"/>
              <a:ext cx="75247" cy="986218"/>
            </a:xfrm>
            <a:custGeom>
              <a:avLst/>
              <a:gdLst/>
              <a:ahLst/>
              <a:cxnLst/>
              <a:rect l="l" t="t" r="r" b="b"/>
              <a:pathLst>
                <a:path w="75247" h="986218" extrusionOk="0">
                  <a:moveTo>
                    <a:pt x="0" y="0"/>
                  </a:moveTo>
                  <a:lnTo>
                    <a:pt x="75248" y="0"/>
                  </a:lnTo>
                  <a:lnTo>
                    <a:pt x="75248" y="986219"/>
                  </a:lnTo>
                  <a:lnTo>
                    <a:pt x="0" y="9862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2" name="Google Shape;392;p2"/>
          <p:cNvGrpSpPr/>
          <p:nvPr/>
        </p:nvGrpSpPr>
        <p:grpSpPr>
          <a:xfrm>
            <a:off x="2451372" y="7926631"/>
            <a:ext cx="1640705" cy="1710795"/>
            <a:chOff x="2451372" y="7926631"/>
            <a:chExt cx="1640705" cy="1710795"/>
          </a:xfrm>
        </p:grpSpPr>
        <p:grpSp>
          <p:nvGrpSpPr>
            <p:cNvPr id="393" name="Google Shape;393;p2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394" name="Google Shape;394;p2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395" name="Google Shape;395;p2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2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7" name="Google Shape;397;p2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398" name="Google Shape;398;p2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p2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0" name="Google Shape;400;p2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401" name="Google Shape;401;p2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Google Shape;402;p2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3" name="Google Shape;403;p2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404" name="Google Shape;404;p2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2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6" name="Google Shape;406;p2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407" name="Google Shape;407;p2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2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9" name="Google Shape;409;p2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410" name="Google Shape;410;p2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411" name="Google Shape;411;p2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12;p2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3" name="Google Shape;413;p2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414" name="Google Shape;414;p2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" name="Google Shape;415;p2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6" name="Google Shape;416;p2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417" name="Google Shape;417;p2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" name="Google Shape;418;p2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19" name="Google Shape;419;p2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20" name="Google Shape;420;p2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421" name="Google Shape;421;p2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422" name="Google Shape;422;p2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2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4" name="Google Shape;424;p2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425" name="Google Shape;425;p2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2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7" name="Google Shape;427;p2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428" name="Google Shape;428;p2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2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0" name="Google Shape;430;p2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431" name="Google Shape;431;p2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2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3" name="Google Shape;433;p2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434" name="Google Shape;434;p2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2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6" name="Google Shape;436;p2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437" name="Google Shape;437;p2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438" name="Google Shape;438;p2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" name="Google Shape;439;p2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0" name="Google Shape;440;p2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441" name="Google Shape;441;p2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3D495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2" name="Google Shape;442;p2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3" name="Google Shape;443;p2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444" name="Google Shape;444;p2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" name="Google Shape;445;p2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46" name="Google Shape;446;p2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47" name="Google Shape;447;p2"/>
          <p:cNvGrpSpPr/>
          <p:nvPr/>
        </p:nvGrpSpPr>
        <p:grpSpPr>
          <a:xfrm>
            <a:off x="15073538" y="4274109"/>
            <a:ext cx="1477581" cy="1710736"/>
            <a:chOff x="8390004" y="456115"/>
            <a:chExt cx="904162" cy="1046834"/>
          </a:xfrm>
        </p:grpSpPr>
        <p:grpSp>
          <p:nvGrpSpPr>
            <p:cNvPr id="448" name="Google Shape;448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449" name="Google Shape;449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1" name="Google Shape;451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452" name="Google Shape;452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4" name="Google Shape;454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6" name="Google Shape;456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457" name="Google Shape;457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9" name="Google Shape;459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460" name="Google Shape;460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2" name="Google Shape;462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463" name="Google Shape;463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466" name="Google Shape;466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8" name="Google Shape;468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"/>
          <p:cNvGrpSpPr/>
          <p:nvPr/>
        </p:nvGrpSpPr>
        <p:grpSpPr>
          <a:xfrm>
            <a:off x="5140976" y="802510"/>
            <a:ext cx="1536327" cy="1421090"/>
            <a:chOff x="1560766" y="5405182"/>
            <a:chExt cx="928687" cy="859028"/>
          </a:xfrm>
        </p:grpSpPr>
        <p:grpSp>
          <p:nvGrpSpPr>
            <p:cNvPr id="472" name="Google Shape;472;p2"/>
            <p:cNvGrpSpPr/>
            <p:nvPr/>
          </p:nvGrpSpPr>
          <p:grpSpPr>
            <a:xfrm>
              <a:off x="1580864" y="5520975"/>
              <a:ext cx="202501" cy="481393"/>
              <a:chOff x="1580864" y="5520975"/>
              <a:chExt cx="202501" cy="481393"/>
            </a:xfrm>
          </p:grpSpPr>
          <p:sp>
            <p:nvSpPr>
              <p:cNvPr id="473" name="Google Shape;473;p2"/>
              <p:cNvSpPr/>
              <p:nvPr/>
            </p:nvSpPr>
            <p:spPr>
              <a:xfrm>
                <a:off x="1595151" y="5535262"/>
                <a:ext cx="173926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818" extrusionOk="0">
                    <a:moveTo>
                      <a:pt x="0" y="0"/>
                    </a:moveTo>
                    <a:lnTo>
                      <a:pt x="173926" y="0"/>
                    </a:lnTo>
                    <a:lnTo>
                      <a:pt x="173926" y="452818"/>
                    </a:lnTo>
                    <a:lnTo>
                      <a:pt x="0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>
                <a:off x="1580864" y="5520975"/>
                <a:ext cx="202501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01" h="481393" extrusionOk="0">
                    <a:moveTo>
                      <a:pt x="188214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214" y="0"/>
                    </a:lnTo>
                    <a:cubicBezTo>
                      <a:pt x="196120" y="0"/>
                      <a:pt x="202501" y="6382"/>
                      <a:pt x="202501" y="14288"/>
                    </a:cubicBezTo>
                    <a:lnTo>
                      <a:pt x="202501" y="467106"/>
                    </a:lnTo>
                    <a:cubicBezTo>
                      <a:pt x="202501" y="475012"/>
                      <a:pt x="196120" y="481393"/>
                      <a:pt x="188214" y="481393"/>
                    </a:cubicBezTo>
                    <a:close/>
                    <a:moveTo>
                      <a:pt x="28575" y="452818"/>
                    </a:moveTo>
                    <a:lnTo>
                      <a:pt x="173926" y="452818"/>
                    </a:lnTo>
                    <a:lnTo>
                      <a:pt x="173926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5" name="Google Shape;475;p2"/>
            <p:cNvGrpSpPr/>
            <p:nvPr/>
          </p:nvGrpSpPr>
          <p:grpSpPr>
            <a:xfrm>
              <a:off x="1615001" y="5405182"/>
              <a:ext cx="134227" cy="78931"/>
              <a:chOff x="1615001" y="5405182"/>
              <a:chExt cx="134227" cy="78931"/>
            </a:xfrm>
          </p:grpSpPr>
          <p:sp>
            <p:nvSpPr>
              <p:cNvPr id="476" name="Google Shape;476;p2"/>
              <p:cNvSpPr/>
              <p:nvPr/>
            </p:nvSpPr>
            <p:spPr>
              <a:xfrm>
                <a:off x="1629251" y="5419465"/>
                <a:ext cx="105727" cy="50360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360" extrusionOk="0">
                    <a:moveTo>
                      <a:pt x="105727" y="50361"/>
                    </a:moveTo>
                    <a:lnTo>
                      <a:pt x="0" y="50361"/>
                    </a:lnTo>
                    <a:lnTo>
                      <a:pt x="12478" y="24453"/>
                    </a:lnTo>
                    <a:cubicBezTo>
                      <a:pt x="14954" y="19405"/>
                      <a:pt x="18193" y="15118"/>
                      <a:pt x="22003" y="11594"/>
                    </a:cubicBezTo>
                    <a:cubicBezTo>
                      <a:pt x="42767" y="-7360"/>
                      <a:pt x="79915" y="-3074"/>
                      <a:pt x="93250" y="24453"/>
                    </a:cubicBezTo>
                    <a:lnTo>
                      <a:pt x="105727" y="503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>
                <a:off x="1615001" y="5405182"/>
                <a:ext cx="134227" cy="78931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931" extrusionOk="0">
                    <a:moveTo>
                      <a:pt x="119977" y="78931"/>
                    </a:moveTo>
                    <a:lnTo>
                      <a:pt x="14250" y="78931"/>
                    </a:lnTo>
                    <a:cubicBezTo>
                      <a:pt x="9297" y="78931"/>
                      <a:pt x="4725" y="76359"/>
                      <a:pt x="2153" y="72263"/>
                    </a:cubicBezTo>
                    <a:cubicBezTo>
                      <a:pt x="-419" y="68168"/>
                      <a:pt x="-704" y="62929"/>
                      <a:pt x="1391" y="58452"/>
                    </a:cubicBezTo>
                    <a:lnTo>
                      <a:pt x="13869" y="32544"/>
                    </a:lnTo>
                    <a:cubicBezTo>
                      <a:pt x="17108" y="25972"/>
                      <a:pt x="21394" y="20257"/>
                      <a:pt x="26537" y="15400"/>
                    </a:cubicBezTo>
                    <a:cubicBezTo>
                      <a:pt x="40348" y="2826"/>
                      <a:pt x="59875" y="-2508"/>
                      <a:pt x="78925" y="1112"/>
                    </a:cubicBezTo>
                    <a:cubicBezTo>
                      <a:pt x="97308" y="4636"/>
                      <a:pt x="112453" y="16066"/>
                      <a:pt x="120359" y="32449"/>
                    </a:cubicBezTo>
                    <a:lnTo>
                      <a:pt x="132836" y="58357"/>
                    </a:lnTo>
                    <a:cubicBezTo>
                      <a:pt x="134932" y="62738"/>
                      <a:pt x="134646" y="67977"/>
                      <a:pt x="132074" y="72168"/>
                    </a:cubicBezTo>
                    <a:cubicBezTo>
                      <a:pt x="129407" y="76455"/>
                      <a:pt x="124835" y="78931"/>
                      <a:pt x="119977" y="78931"/>
                    </a:cubicBezTo>
                    <a:close/>
                    <a:moveTo>
                      <a:pt x="36919" y="50356"/>
                    </a:moveTo>
                    <a:lnTo>
                      <a:pt x="97213" y="50356"/>
                    </a:lnTo>
                    <a:lnTo>
                      <a:pt x="94641" y="44927"/>
                    </a:lnTo>
                    <a:cubicBezTo>
                      <a:pt x="89212" y="33687"/>
                      <a:pt x="79115" y="30258"/>
                      <a:pt x="73496" y="29210"/>
                    </a:cubicBezTo>
                    <a:cubicBezTo>
                      <a:pt x="63494" y="27210"/>
                      <a:pt x="52826" y="30068"/>
                      <a:pt x="45873" y="36449"/>
                    </a:cubicBezTo>
                    <a:cubicBezTo>
                      <a:pt x="43301" y="38831"/>
                      <a:pt x="41206" y="41688"/>
                      <a:pt x="39491" y="45022"/>
                    </a:cubicBezTo>
                    <a:lnTo>
                      <a:pt x="36919" y="5035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8" name="Google Shape;478;p2"/>
            <p:cNvGrpSpPr/>
            <p:nvPr/>
          </p:nvGrpSpPr>
          <p:grpSpPr>
            <a:xfrm>
              <a:off x="1580941" y="5455538"/>
              <a:ext cx="202347" cy="99441"/>
              <a:chOff x="1580941" y="5455538"/>
              <a:chExt cx="202347" cy="99441"/>
            </a:xfrm>
          </p:grpSpPr>
          <p:sp>
            <p:nvSpPr>
              <p:cNvPr id="479" name="Google Shape;479;p2"/>
              <p:cNvSpPr/>
              <p:nvPr/>
            </p:nvSpPr>
            <p:spPr>
              <a:xfrm>
                <a:off x="1595222" y="5469826"/>
                <a:ext cx="173785" cy="70866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866" extrusionOk="0">
                    <a:moveTo>
                      <a:pt x="173761" y="70390"/>
                    </a:moveTo>
                    <a:cubicBezTo>
                      <a:pt x="173856" y="70675"/>
                      <a:pt x="173666" y="70866"/>
                      <a:pt x="173380" y="70866"/>
                    </a:cubicBezTo>
                    <a:lnTo>
                      <a:pt x="406" y="70866"/>
                    </a:lnTo>
                    <a:cubicBezTo>
                      <a:pt x="120" y="70866"/>
                      <a:pt x="-70" y="70675"/>
                      <a:pt x="25" y="70390"/>
                    </a:cubicBezTo>
                    <a:lnTo>
                      <a:pt x="2406" y="65437"/>
                    </a:lnTo>
                    <a:lnTo>
                      <a:pt x="34029" y="0"/>
                    </a:lnTo>
                    <a:lnTo>
                      <a:pt x="139756" y="0"/>
                    </a:lnTo>
                    <a:lnTo>
                      <a:pt x="171380" y="65437"/>
                    </a:lnTo>
                    <a:lnTo>
                      <a:pt x="173761" y="7039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2"/>
              <p:cNvSpPr/>
              <p:nvPr/>
            </p:nvSpPr>
            <p:spPr>
              <a:xfrm>
                <a:off x="1580941" y="5455538"/>
                <a:ext cx="202347" cy="99441"/>
              </a:xfrm>
              <a:custGeom>
                <a:avLst/>
                <a:gdLst/>
                <a:ahLst/>
                <a:cxnLst/>
                <a:rect l="l" t="t" r="r" b="b"/>
                <a:pathLst>
                  <a:path w="202347" h="99441" extrusionOk="0">
                    <a:moveTo>
                      <a:pt x="187661" y="99441"/>
                    </a:moveTo>
                    <a:lnTo>
                      <a:pt x="14687" y="99441"/>
                    </a:lnTo>
                    <a:cubicBezTo>
                      <a:pt x="10115" y="99441"/>
                      <a:pt x="5448" y="97060"/>
                      <a:pt x="2781" y="93440"/>
                    </a:cubicBezTo>
                    <a:cubicBezTo>
                      <a:pt x="114" y="89821"/>
                      <a:pt x="-744" y="84677"/>
                      <a:pt x="685" y="80296"/>
                    </a:cubicBezTo>
                    <a:cubicBezTo>
                      <a:pt x="876" y="79724"/>
                      <a:pt x="1161" y="79057"/>
                      <a:pt x="1447" y="78486"/>
                    </a:cubicBezTo>
                    <a:lnTo>
                      <a:pt x="35451" y="8096"/>
                    </a:lnTo>
                    <a:cubicBezTo>
                      <a:pt x="37832" y="3143"/>
                      <a:pt x="42881" y="0"/>
                      <a:pt x="48310" y="0"/>
                    </a:cubicBezTo>
                    <a:lnTo>
                      <a:pt x="154037" y="0"/>
                    </a:lnTo>
                    <a:cubicBezTo>
                      <a:pt x="159562" y="0"/>
                      <a:pt x="164515" y="3143"/>
                      <a:pt x="166896" y="8096"/>
                    </a:cubicBezTo>
                    <a:lnTo>
                      <a:pt x="200901" y="78486"/>
                    </a:lnTo>
                    <a:cubicBezTo>
                      <a:pt x="201186" y="79057"/>
                      <a:pt x="201377" y="79629"/>
                      <a:pt x="201662" y="80296"/>
                    </a:cubicBezTo>
                    <a:cubicBezTo>
                      <a:pt x="203091" y="84677"/>
                      <a:pt x="202234" y="89725"/>
                      <a:pt x="199567" y="93440"/>
                    </a:cubicBezTo>
                    <a:cubicBezTo>
                      <a:pt x="196900" y="97155"/>
                      <a:pt x="192233" y="99441"/>
                      <a:pt x="187661" y="99441"/>
                    </a:cubicBezTo>
                    <a:close/>
                    <a:moveTo>
                      <a:pt x="36785" y="70866"/>
                    </a:moveTo>
                    <a:lnTo>
                      <a:pt x="165468" y="70866"/>
                    </a:lnTo>
                    <a:lnTo>
                      <a:pt x="144989" y="28575"/>
                    </a:lnTo>
                    <a:lnTo>
                      <a:pt x="57168" y="28575"/>
                    </a:lnTo>
                    <a:lnTo>
                      <a:pt x="36785" y="7086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1" name="Google Shape;481;p2"/>
            <p:cNvGrpSpPr/>
            <p:nvPr/>
          </p:nvGrpSpPr>
          <p:grpSpPr>
            <a:xfrm>
              <a:off x="1757076" y="5521165"/>
              <a:ext cx="202596" cy="481393"/>
              <a:chOff x="1757076" y="5521165"/>
              <a:chExt cx="202596" cy="481393"/>
            </a:xfrm>
          </p:grpSpPr>
          <p:sp>
            <p:nvSpPr>
              <p:cNvPr id="482" name="Google Shape;482;p2"/>
              <p:cNvSpPr/>
              <p:nvPr/>
            </p:nvSpPr>
            <p:spPr>
              <a:xfrm>
                <a:off x="177136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2"/>
              <p:cNvSpPr/>
              <p:nvPr/>
            </p:nvSpPr>
            <p:spPr>
              <a:xfrm>
                <a:off x="175707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4" name="Google Shape;484;p2"/>
            <p:cNvGrpSpPr/>
            <p:nvPr/>
          </p:nvGrpSpPr>
          <p:grpSpPr>
            <a:xfrm>
              <a:off x="1791213" y="5405437"/>
              <a:ext cx="134227" cy="78867"/>
              <a:chOff x="1791213" y="5405437"/>
              <a:chExt cx="134227" cy="78867"/>
            </a:xfrm>
          </p:grpSpPr>
          <p:sp>
            <p:nvSpPr>
              <p:cNvPr id="485" name="Google Shape;485;p2"/>
              <p:cNvSpPr/>
              <p:nvPr/>
            </p:nvSpPr>
            <p:spPr>
              <a:xfrm>
                <a:off x="180546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2"/>
              <p:cNvSpPr/>
              <p:nvPr/>
            </p:nvSpPr>
            <p:spPr>
              <a:xfrm>
                <a:off x="179121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7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7" name="Google Shape;487;p2"/>
            <p:cNvGrpSpPr/>
            <p:nvPr/>
          </p:nvGrpSpPr>
          <p:grpSpPr>
            <a:xfrm>
              <a:off x="1757267" y="5455729"/>
              <a:ext cx="202343" cy="99535"/>
              <a:chOff x="1757267" y="5455729"/>
              <a:chExt cx="202343" cy="99535"/>
            </a:xfrm>
          </p:grpSpPr>
          <p:sp>
            <p:nvSpPr>
              <p:cNvPr id="488" name="Google Shape;488;p2"/>
              <p:cNvSpPr/>
              <p:nvPr/>
            </p:nvSpPr>
            <p:spPr>
              <a:xfrm>
                <a:off x="177143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6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2"/>
              <p:cNvSpPr/>
              <p:nvPr/>
            </p:nvSpPr>
            <p:spPr>
              <a:xfrm>
                <a:off x="1757267" y="5455729"/>
                <a:ext cx="202343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43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1" y="0"/>
                    </a:cubicBezTo>
                    <a:lnTo>
                      <a:pt x="154019" y="0"/>
                    </a:lnTo>
                    <a:cubicBezTo>
                      <a:pt x="159544" y="0"/>
                      <a:pt x="164496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771"/>
                      <a:pt x="201073" y="78962"/>
                      <a:pt x="201263" y="79247"/>
                    </a:cubicBezTo>
                    <a:cubicBezTo>
                      <a:pt x="203073" y="83629"/>
                      <a:pt x="202596" y="89059"/>
                      <a:pt x="199929" y="93059"/>
                    </a:cubicBezTo>
                    <a:cubicBezTo>
                      <a:pt x="197167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0" name="Google Shape;490;p2"/>
            <p:cNvGrpSpPr/>
            <p:nvPr/>
          </p:nvGrpSpPr>
          <p:grpSpPr>
            <a:xfrm>
              <a:off x="1931003" y="5526594"/>
              <a:ext cx="202596" cy="481393"/>
              <a:chOff x="1931003" y="5526594"/>
              <a:chExt cx="202596" cy="481393"/>
            </a:xfrm>
          </p:grpSpPr>
          <p:sp>
            <p:nvSpPr>
              <p:cNvPr id="491" name="Google Shape;491;p2"/>
              <p:cNvSpPr/>
              <p:nvPr/>
            </p:nvSpPr>
            <p:spPr>
              <a:xfrm>
                <a:off x="1945386" y="5540977"/>
                <a:ext cx="173926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723" extrusionOk="0">
                    <a:moveTo>
                      <a:pt x="173926" y="162973"/>
                    </a:moveTo>
                    <a:lnTo>
                      <a:pt x="173926" y="452724"/>
                    </a:lnTo>
                    <a:lnTo>
                      <a:pt x="0" y="452724"/>
                    </a:lnTo>
                    <a:lnTo>
                      <a:pt x="0" y="0"/>
                    </a:lnTo>
                    <a:lnTo>
                      <a:pt x="173926" y="0"/>
                    </a:lnTo>
                    <a:lnTo>
                      <a:pt x="173926" y="111347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2"/>
              <p:cNvSpPr/>
              <p:nvPr/>
            </p:nvSpPr>
            <p:spPr>
              <a:xfrm>
                <a:off x="1931003" y="5526594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4"/>
                    </a:moveTo>
                    <a:lnTo>
                      <a:pt x="14288" y="481394"/>
                    </a:lnTo>
                    <a:cubicBezTo>
                      <a:pt x="6382" y="481394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125635"/>
                    </a:lnTo>
                    <a:cubicBezTo>
                      <a:pt x="202597" y="133541"/>
                      <a:pt x="196215" y="139922"/>
                      <a:pt x="188309" y="139922"/>
                    </a:cubicBezTo>
                    <a:cubicBezTo>
                      <a:pt x="180404" y="139922"/>
                      <a:pt x="174022" y="133541"/>
                      <a:pt x="174022" y="125635"/>
                    </a:cubicBez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9"/>
                    </a:lnTo>
                    <a:lnTo>
                      <a:pt x="174022" y="452819"/>
                    </a:lnTo>
                    <a:lnTo>
                      <a:pt x="174022" y="177261"/>
                    </a:lnTo>
                    <a:cubicBezTo>
                      <a:pt x="174022" y="169355"/>
                      <a:pt x="180404" y="162973"/>
                      <a:pt x="188309" y="162973"/>
                    </a:cubicBezTo>
                    <a:cubicBezTo>
                      <a:pt x="196215" y="162973"/>
                      <a:pt x="202597" y="169355"/>
                      <a:pt x="202597" y="177261"/>
                    </a:cubicBezTo>
                    <a:lnTo>
                      <a:pt x="202597" y="467106"/>
                    </a:lnTo>
                    <a:cubicBezTo>
                      <a:pt x="202597" y="475012"/>
                      <a:pt x="196215" y="481394"/>
                      <a:pt x="188309" y="4813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3" name="Google Shape;493;p2"/>
            <p:cNvGrpSpPr/>
            <p:nvPr/>
          </p:nvGrpSpPr>
          <p:grpSpPr>
            <a:xfrm>
              <a:off x="1965235" y="5405437"/>
              <a:ext cx="134227" cy="78867"/>
              <a:chOff x="1965235" y="5405437"/>
              <a:chExt cx="134227" cy="78867"/>
            </a:xfrm>
          </p:grpSpPr>
          <p:sp>
            <p:nvSpPr>
              <p:cNvPr id="494" name="Google Shape;494;p2"/>
              <p:cNvSpPr/>
              <p:nvPr/>
            </p:nvSpPr>
            <p:spPr>
              <a:xfrm>
                <a:off x="1979485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2"/>
              <p:cNvSpPr/>
              <p:nvPr/>
            </p:nvSpPr>
            <p:spPr>
              <a:xfrm>
                <a:off x="1965235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67114" y="0"/>
                      <a:pt x="67114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835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lnTo>
                      <a:pt x="67114" y="28575"/>
                    </a:ln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6" name="Google Shape;496;p2"/>
            <p:cNvGrpSpPr/>
            <p:nvPr/>
          </p:nvGrpSpPr>
          <p:grpSpPr>
            <a:xfrm>
              <a:off x="1931256" y="5455729"/>
              <a:ext cx="202281" cy="99535"/>
              <a:chOff x="1931256" y="5455729"/>
              <a:chExt cx="202281" cy="99535"/>
            </a:xfrm>
          </p:grpSpPr>
          <p:sp>
            <p:nvSpPr>
              <p:cNvPr id="497" name="Google Shape;497;p2"/>
              <p:cNvSpPr/>
              <p:nvPr/>
            </p:nvSpPr>
            <p:spPr>
              <a:xfrm>
                <a:off x="1945456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2"/>
              <p:cNvSpPr/>
              <p:nvPr/>
            </p:nvSpPr>
            <p:spPr>
              <a:xfrm>
                <a:off x="1931256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6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9" name="Google Shape;499;p2"/>
            <p:cNvGrpSpPr/>
            <p:nvPr/>
          </p:nvGrpSpPr>
          <p:grpSpPr>
            <a:xfrm>
              <a:off x="2099210" y="5526690"/>
              <a:ext cx="202601" cy="481298"/>
              <a:chOff x="2099210" y="5526690"/>
              <a:chExt cx="202601" cy="481298"/>
            </a:xfrm>
          </p:grpSpPr>
          <p:sp>
            <p:nvSpPr>
              <p:cNvPr id="500" name="Google Shape;500;p2"/>
              <p:cNvSpPr/>
              <p:nvPr/>
            </p:nvSpPr>
            <p:spPr>
              <a:xfrm>
                <a:off x="2113502" y="5540977"/>
                <a:ext cx="174021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723" extrusionOk="0">
                    <a:moveTo>
                      <a:pt x="1619" y="108871"/>
                    </a:moveTo>
                    <a:lnTo>
                      <a:pt x="0" y="0"/>
                    </a:lnTo>
                    <a:lnTo>
                      <a:pt x="174022" y="0"/>
                    </a:lnTo>
                    <a:lnTo>
                      <a:pt x="174022" y="452724"/>
                    </a:lnTo>
                    <a:lnTo>
                      <a:pt x="0" y="452724"/>
                    </a:lnTo>
                    <a:lnTo>
                      <a:pt x="1619" y="163449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2"/>
              <p:cNvSpPr/>
              <p:nvPr/>
            </p:nvSpPr>
            <p:spPr>
              <a:xfrm>
                <a:off x="2099210" y="5526690"/>
                <a:ext cx="202601" cy="481298"/>
              </a:xfrm>
              <a:custGeom>
                <a:avLst/>
                <a:gdLst/>
                <a:ahLst/>
                <a:cxnLst/>
                <a:rect l="l" t="t" r="r" b="b"/>
                <a:pathLst>
                  <a:path w="202601" h="481298" extrusionOk="0">
                    <a:moveTo>
                      <a:pt x="188314" y="481299"/>
                    </a:moveTo>
                    <a:lnTo>
                      <a:pt x="14292" y="481299"/>
                    </a:lnTo>
                    <a:cubicBezTo>
                      <a:pt x="10482" y="481299"/>
                      <a:pt x="6862" y="479774"/>
                      <a:pt x="4195" y="477108"/>
                    </a:cubicBezTo>
                    <a:cubicBezTo>
                      <a:pt x="1528" y="474440"/>
                      <a:pt x="4" y="470726"/>
                      <a:pt x="4" y="466916"/>
                    </a:cubicBezTo>
                    <a:lnTo>
                      <a:pt x="1528" y="177641"/>
                    </a:lnTo>
                    <a:cubicBezTo>
                      <a:pt x="1528" y="169736"/>
                      <a:pt x="7910" y="163449"/>
                      <a:pt x="15816" y="163449"/>
                    </a:cubicBezTo>
                    <a:cubicBezTo>
                      <a:pt x="15816" y="163449"/>
                      <a:pt x="15816" y="163449"/>
                      <a:pt x="15911" y="163449"/>
                    </a:cubicBezTo>
                    <a:cubicBezTo>
                      <a:pt x="23817" y="163449"/>
                      <a:pt x="30198" y="169926"/>
                      <a:pt x="30103" y="177832"/>
                    </a:cubicBezTo>
                    <a:lnTo>
                      <a:pt x="28579" y="452819"/>
                    </a:lnTo>
                    <a:lnTo>
                      <a:pt x="173931" y="452819"/>
                    </a:lnTo>
                    <a:lnTo>
                      <a:pt x="173931" y="28575"/>
                    </a:lnTo>
                    <a:lnTo>
                      <a:pt x="28770" y="28575"/>
                    </a:lnTo>
                    <a:lnTo>
                      <a:pt x="30103" y="122968"/>
                    </a:lnTo>
                    <a:cubicBezTo>
                      <a:pt x="30198" y="130873"/>
                      <a:pt x="23912" y="137351"/>
                      <a:pt x="16006" y="137446"/>
                    </a:cubicBezTo>
                    <a:cubicBezTo>
                      <a:pt x="8101" y="138017"/>
                      <a:pt x="1623" y="131255"/>
                      <a:pt x="1528" y="123349"/>
                    </a:cubicBezTo>
                    <a:lnTo>
                      <a:pt x="4" y="14478"/>
                    </a:lnTo>
                    <a:cubicBezTo>
                      <a:pt x="-91" y="10668"/>
                      <a:pt x="1433" y="6954"/>
                      <a:pt x="4100" y="4286"/>
                    </a:cubicBezTo>
                    <a:cubicBezTo>
                      <a:pt x="6767" y="1620"/>
                      <a:pt x="10482" y="0"/>
                      <a:pt x="14292" y="0"/>
                    </a:cubicBezTo>
                    <a:lnTo>
                      <a:pt x="188314" y="0"/>
                    </a:lnTo>
                    <a:cubicBezTo>
                      <a:pt x="196219" y="0"/>
                      <a:pt x="202601" y="6382"/>
                      <a:pt x="202601" y="14288"/>
                    </a:cubicBezTo>
                    <a:lnTo>
                      <a:pt x="202601" y="467106"/>
                    </a:lnTo>
                    <a:cubicBezTo>
                      <a:pt x="202601" y="474917"/>
                      <a:pt x="196219" y="481299"/>
                      <a:pt x="188314" y="4812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2" name="Google Shape;502;p2"/>
            <p:cNvGrpSpPr/>
            <p:nvPr/>
          </p:nvGrpSpPr>
          <p:grpSpPr>
            <a:xfrm>
              <a:off x="2133447" y="5405437"/>
              <a:ext cx="134227" cy="78867"/>
              <a:chOff x="2133447" y="5405437"/>
              <a:chExt cx="134227" cy="78867"/>
            </a:xfrm>
          </p:grpSpPr>
          <p:sp>
            <p:nvSpPr>
              <p:cNvPr id="503" name="Google Shape;503;p2"/>
              <p:cNvSpPr/>
              <p:nvPr/>
            </p:nvSpPr>
            <p:spPr>
              <a:xfrm>
                <a:off x="2147696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8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8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2"/>
              <p:cNvSpPr/>
              <p:nvPr/>
            </p:nvSpPr>
            <p:spPr>
              <a:xfrm>
                <a:off x="2133447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8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835" y="78867"/>
                      <a:pt x="119977" y="78867"/>
                    </a:cubicBezTo>
                    <a:close/>
                    <a:moveTo>
                      <a:pt x="36919" y="50292"/>
                    </a:moveTo>
                    <a:lnTo>
                      <a:pt x="97117" y="50292"/>
                    </a:lnTo>
                    <a:lnTo>
                      <a:pt x="94546" y="44958"/>
                    </a:lnTo>
                    <a:cubicBezTo>
                      <a:pt x="89593" y="34671"/>
                      <a:pt x="79306" y="28575"/>
                      <a:pt x="67019" y="28575"/>
                    </a:cubicBezTo>
                    <a:cubicBezTo>
                      <a:pt x="54731" y="28575"/>
                      <a:pt x="44444" y="34671"/>
                      <a:pt x="39491" y="44958"/>
                    </a:cubicBezTo>
                    <a:lnTo>
                      <a:pt x="36919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5" name="Google Shape;505;p2"/>
            <p:cNvGrpSpPr/>
            <p:nvPr/>
          </p:nvGrpSpPr>
          <p:grpSpPr>
            <a:xfrm>
              <a:off x="2099467" y="5455729"/>
              <a:ext cx="202281" cy="99535"/>
              <a:chOff x="2099467" y="5455729"/>
              <a:chExt cx="202281" cy="99535"/>
            </a:xfrm>
          </p:grpSpPr>
          <p:sp>
            <p:nvSpPr>
              <p:cNvPr id="506" name="Google Shape;506;p2"/>
              <p:cNvSpPr/>
              <p:nvPr/>
            </p:nvSpPr>
            <p:spPr>
              <a:xfrm>
                <a:off x="2113572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2"/>
              <p:cNvSpPr/>
              <p:nvPr/>
            </p:nvSpPr>
            <p:spPr>
              <a:xfrm>
                <a:off x="2099467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5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8" name="Google Shape;508;p2"/>
            <p:cNvGrpSpPr/>
            <p:nvPr/>
          </p:nvGrpSpPr>
          <p:grpSpPr>
            <a:xfrm>
              <a:off x="2273236" y="5521165"/>
              <a:ext cx="202596" cy="481393"/>
              <a:chOff x="2273236" y="5521165"/>
              <a:chExt cx="202596" cy="481393"/>
            </a:xfrm>
          </p:grpSpPr>
          <p:sp>
            <p:nvSpPr>
              <p:cNvPr id="509" name="Google Shape;509;p2"/>
              <p:cNvSpPr/>
              <p:nvPr/>
            </p:nvSpPr>
            <p:spPr>
              <a:xfrm>
                <a:off x="228752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2"/>
              <p:cNvSpPr/>
              <p:nvPr/>
            </p:nvSpPr>
            <p:spPr>
              <a:xfrm>
                <a:off x="227323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1" name="Google Shape;511;p2"/>
            <p:cNvGrpSpPr/>
            <p:nvPr/>
          </p:nvGrpSpPr>
          <p:grpSpPr>
            <a:xfrm>
              <a:off x="2307373" y="5405437"/>
              <a:ext cx="134227" cy="78867"/>
              <a:chOff x="2307373" y="5405437"/>
              <a:chExt cx="134227" cy="78867"/>
            </a:xfrm>
          </p:grpSpPr>
          <p:sp>
            <p:nvSpPr>
              <p:cNvPr id="512" name="Google Shape;512;p2"/>
              <p:cNvSpPr/>
              <p:nvPr/>
            </p:nvSpPr>
            <p:spPr>
              <a:xfrm>
                <a:off x="232162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2"/>
              <p:cNvSpPr/>
              <p:nvPr/>
            </p:nvSpPr>
            <p:spPr>
              <a:xfrm>
                <a:off x="230737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4" name="Google Shape;514;p2"/>
            <p:cNvGrpSpPr/>
            <p:nvPr/>
          </p:nvGrpSpPr>
          <p:grpSpPr>
            <a:xfrm>
              <a:off x="2273427" y="5455729"/>
              <a:ext cx="202310" cy="99535"/>
              <a:chOff x="2273427" y="5455729"/>
              <a:chExt cx="202310" cy="99535"/>
            </a:xfrm>
          </p:grpSpPr>
          <p:sp>
            <p:nvSpPr>
              <p:cNvPr id="515" name="Google Shape;515;p2"/>
              <p:cNvSpPr/>
              <p:nvPr/>
            </p:nvSpPr>
            <p:spPr>
              <a:xfrm>
                <a:off x="228759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2"/>
              <p:cNvSpPr/>
              <p:nvPr/>
            </p:nvSpPr>
            <p:spPr>
              <a:xfrm>
                <a:off x="2273427" y="5455729"/>
                <a:ext cx="202310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10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2" y="0"/>
                    </a:cubicBezTo>
                    <a:lnTo>
                      <a:pt x="154019" y="0"/>
                    </a:lnTo>
                    <a:cubicBezTo>
                      <a:pt x="159543" y="0"/>
                      <a:pt x="164497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581"/>
                      <a:pt x="200977" y="78771"/>
                      <a:pt x="201072" y="78867"/>
                    </a:cubicBezTo>
                    <a:cubicBezTo>
                      <a:pt x="203073" y="83248"/>
                      <a:pt x="202597" y="88772"/>
                      <a:pt x="200025" y="92869"/>
                    </a:cubicBezTo>
                    <a:cubicBezTo>
                      <a:pt x="197453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7" name="Google Shape;517;p2"/>
            <p:cNvGrpSpPr/>
            <p:nvPr/>
          </p:nvGrpSpPr>
          <p:grpSpPr>
            <a:xfrm>
              <a:off x="1560766" y="5782817"/>
              <a:ext cx="928687" cy="481393"/>
              <a:chOff x="1560766" y="5782817"/>
              <a:chExt cx="928687" cy="481393"/>
            </a:xfrm>
          </p:grpSpPr>
          <p:sp>
            <p:nvSpPr>
              <p:cNvPr id="518" name="Google Shape;518;p2"/>
              <p:cNvSpPr/>
              <p:nvPr/>
            </p:nvSpPr>
            <p:spPr>
              <a:xfrm>
                <a:off x="1575054" y="5797104"/>
                <a:ext cx="900112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900112" h="452818" extrusionOk="0">
                    <a:moveTo>
                      <a:pt x="900113" y="0"/>
                    </a:moveTo>
                    <a:lnTo>
                      <a:pt x="900113" y="325850"/>
                    </a:lnTo>
                    <a:cubicBezTo>
                      <a:pt x="900113" y="395668"/>
                      <a:pt x="842963" y="452818"/>
                      <a:pt x="773144" y="452818"/>
                    </a:cubicBezTo>
                    <a:lnTo>
                      <a:pt x="126968" y="452818"/>
                    </a:lnTo>
                    <a:cubicBezTo>
                      <a:pt x="108966" y="452818"/>
                      <a:pt x="91726" y="449009"/>
                      <a:pt x="76200" y="442150"/>
                    </a:cubicBezTo>
                    <a:cubicBezTo>
                      <a:pt x="31433" y="422529"/>
                      <a:pt x="0" y="377666"/>
                      <a:pt x="0" y="325850"/>
                    </a:cubicBezTo>
                    <a:lnTo>
                      <a:pt x="0" y="0"/>
                    </a:lnTo>
                    <a:lnTo>
                      <a:pt x="9001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2"/>
              <p:cNvSpPr/>
              <p:nvPr/>
            </p:nvSpPr>
            <p:spPr>
              <a:xfrm>
                <a:off x="1560766" y="5782817"/>
                <a:ext cx="928687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928687" h="481393" extrusionOk="0">
                    <a:moveTo>
                      <a:pt x="787432" y="481393"/>
                    </a:moveTo>
                    <a:lnTo>
                      <a:pt x="141256" y="481393"/>
                    </a:lnTo>
                    <a:cubicBezTo>
                      <a:pt x="121634" y="481393"/>
                      <a:pt x="102584" y="477393"/>
                      <a:pt x="84677" y="469487"/>
                    </a:cubicBezTo>
                    <a:cubicBezTo>
                      <a:pt x="33242" y="446913"/>
                      <a:pt x="0" y="396145"/>
                      <a:pt x="0" y="3401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14400" y="0"/>
                    </a:lnTo>
                    <a:cubicBezTo>
                      <a:pt x="922306" y="0"/>
                      <a:pt x="928688" y="6382"/>
                      <a:pt x="928688" y="14288"/>
                    </a:cubicBezTo>
                    <a:lnTo>
                      <a:pt x="928688" y="340138"/>
                    </a:lnTo>
                    <a:cubicBezTo>
                      <a:pt x="928688" y="418052"/>
                      <a:pt x="865346" y="481393"/>
                      <a:pt x="787432" y="481393"/>
                    </a:cubicBezTo>
                    <a:close/>
                    <a:moveTo>
                      <a:pt x="28575" y="28575"/>
                    </a:moveTo>
                    <a:lnTo>
                      <a:pt x="28575" y="340138"/>
                    </a:lnTo>
                    <a:cubicBezTo>
                      <a:pt x="28575" y="384810"/>
                      <a:pt x="55150" y="425387"/>
                      <a:pt x="96203" y="443389"/>
                    </a:cubicBezTo>
                    <a:cubicBezTo>
                      <a:pt x="110490" y="449675"/>
                      <a:pt x="125539" y="452818"/>
                      <a:pt x="141256" y="452818"/>
                    </a:cubicBezTo>
                    <a:lnTo>
                      <a:pt x="787432" y="452818"/>
                    </a:lnTo>
                    <a:cubicBezTo>
                      <a:pt x="849535" y="452818"/>
                      <a:pt x="900113" y="402241"/>
                      <a:pt x="900113" y="340138"/>
                    </a:cubicBezTo>
                    <a:lnTo>
                      <a:pt x="900113" y="28575"/>
                    </a:lnTo>
                    <a:lnTo>
                      <a:pt x="28575" y="2857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0" name="Google Shape;520;p2"/>
            <p:cNvGrpSpPr/>
            <p:nvPr/>
          </p:nvGrpSpPr>
          <p:grpSpPr>
            <a:xfrm>
              <a:off x="1724405" y="5870161"/>
              <a:ext cx="612267" cy="284988"/>
              <a:chOff x="1724405" y="5870161"/>
              <a:chExt cx="612267" cy="284988"/>
            </a:xfrm>
          </p:grpSpPr>
          <p:sp>
            <p:nvSpPr>
              <p:cNvPr id="521" name="Google Shape;521;p2"/>
              <p:cNvSpPr/>
              <p:nvPr/>
            </p:nvSpPr>
            <p:spPr>
              <a:xfrm>
                <a:off x="1738693" y="5884449"/>
                <a:ext cx="583691" cy="256413"/>
              </a:xfrm>
              <a:custGeom>
                <a:avLst/>
                <a:gdLst/>
                <a:ahLst/>
                <a:cxnLst/>
                <a:rect l="l" t="t" r="r" b="b"/>
                <a:pathLst>
                  <a:path w="583691" h="256413" extrusionOk="0">
                    <a:moveTo>
                      <a:pt x="583692" y="128207"/>
                    </a:moveTo>
                    <a:cubicBezTo>
                      <a:pt x="583692" y="199013"/>
                      <a:pt x="453028" y="256413"/>
                      <a:pt x="291846" y="256413"/>
                    </a:cubicBezTo>
                    <a:cubicBezTo>
                      <a:pt x="130664" y="256413"/>
                      <a:pt x="0" y="199013"/>
                      <a:pt x="0" y="128207"/>
                    </a:cubicBezTo>
                    <a:cubicBezTo>
                      <a:pt x="0" y="57400"/>
                      <a:pt x="130664" y="0"/>
                      <a:pt x="291846" y="0"/>
                    </a:cubicBezTo>
                    <a:cubicBezTo>
                      <a:pt x="453028" y="0"/>
                      <a:pt x="583692" y="57400"/>
                      <a:pt x="583692" y="1282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2"/>
              <p:cNvSpPr/>
              <p:nvPr/>
            </p:nvSpPr>
            <p:spPr>
              <a:xfrm>
                <a:off x="1724405" y="5870161"/>
                <a:ext cx="612267" cy="284988"/>
              </a:xfrm>
              <a:custGeom>
                <a:avLst/>
                <a:gdLst/>
                <a:ahLst/>
                <a:cxnLst/>
                <a:rect l="l" t="t" r="r" b="b"/>
                <a:pathLst>
                  <a:path w="612267" h="284988" extrusionOk="0">
                    <a:moveTo>
                      <a:pt x="306134" y="284988"/>
                    </a:moveTo>
                    <a:cubicBezTo>
                      <a:pt x="134493" y="284988"/>
                      <a:pt x="0" y="222409"/>
                      <a:pt x="0" y="142494"/>
                    </a:cubicBezTo>
                    <a:cubicBezTo>
                      <a:pt x="0" y="62579"/>
                      <a:pt x="134493" y="0"/>
                      <a:pt x="306134" y="0"/>
                    </a:cubicBezTo>
                    <a:cubicBezTo>
                      <a:pt x="477774" y="0"/>
                      <a:pt x="612267" y="62579"/>
                      <a:pt x="612267" y="142494"/>
                    </a:cubicBezTo>
                    <a:cubicBezTo>
                      <a:pt x="612267" y="222409"/>
                      <a:pt x="477774" y="284988"/>
                      <a:pt x="306134" y="284988"/>
                    </a:cubicBezTo>
                    <a:close/>
                    <a:moveTo>
                      <a:pt x="306134" y="28575"/>
                    </a:moveTo>
                    <a:cubicBezTo>
                      <a:pt x="140113" y="28575"/>
                      <a:pt x="28575" y="87439"/>
                      <a:pt x="28575" y="142494"/>
                    </a:cubicBezTo>
                    <a:cubicBezTo>
                      <a:pt x="28575" y="197549"/>
                      <a:pt x="140113" y="256413"/>
                      <a:pt x="306134" y="256413"/>
                    </a:cubicBezTo>
                    <a:cubicBezTo>
                      <a:pt x="472154" y="256413"/>
                      <a:pt x="583692" y="197549"/>
                      <a:pt x="583692" y="142494"/>
                    </a:cubicBezTo>
                    <a:cubicBezTo>
                      <a:pt x="583692" y="87439"/>
                      <a:pt x="472154" y="28575"/>
                      <a:pt x="30613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3" name="Google Shape;523;p2"/>
            <p:cNvSpPr/>
            <p:nvPr/>
          </p:nvSpPr>
          <p:spPr>
            <a:xfrm>
              <a:off x="1575054" y="5431059"/>
              <a:ext cx="76200" cy="808196"/>
            </a:xfrm>
            <a:custGeom>
              <a:avLst/>
              <a:gdLst/>
              <a:ahLst/>
              <a:cxnLst/>
              <a:rect l="l" t="t" r="r" b="b"/>
              <a:pathLst>
                <a:path w="76200" h="808196" extrusionOk="0">
                  <a:moveTo>
                    <a:pt x="76200" y="0"/>
                  </a:moveTo>
                  <a:lnTo>
                    <a:pt x="76200" y="808196"/>
                  </a:lnTo>
                  <a:cubicBezTo>
                    <a:pt x="31433" y="788575"/>
                    <a:pt x="0" y="743712"/>
                    <a:pt x="0" y="691896"/>
                  </a:cubicBezTo>
                  <a:lnTo>
                    <a:pt x="0" y="366046"/>
                  </a:lnTo>
                  <a:lnTo>
                    <a:pt x="20098" y="366046"/>
                  </a:lnTo>
                  <a:lnTo>
                    <a:pt x="20098" y="104204"/>
                  </a:lnTo>
                  <a:lnTo>
                    <a:pt x="22574" y="104204"/>
                  </a:lnTo>
                  <a:lnTo>
                    <a:pt x="54197" y="38767"/>
                  </a:lnTo>
                  <a:lnTo>
                    <a:pt x="66675" y="12859"/>
                  </a:lnTo>
                  <a:cubicBezTo>
                    <a:pt x="69151" y="7811"/>
                    <a:pt x="72390" y="3524"/>
                    <a:pt x="76200" y="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2"/>
          <p:cNvGrpSpPr/>
          <p:nvPr/>
        </p:nvGrpSpPr>
        <p:grpSpPr>
          <a:xfrm>
            <a:off x="5140976" y="802510"/>
            <a:ext cx="1536327" cy="1421090"/>
            <a:chOff x="1560766" y="5405182"/>
            <a:chExt cx="928687" cy="859028"/>
          </a:xfrm>
        </p:grpSpPr>
        <p:grpSp>
          <p:nvGrpSpPr>
            <p:cNvPr id="525" name="Google Shape;525;p2"/>
            <p:cNvGrpSpPr/>
            <p:nvPr/>
          </p:nvGrpSpPr>
          <p:grpSpPr>
            <a:xfrm>
              <a:off x="1580864" y="5520975"/>
              <a:ext cx="202501" cy="481393"/>
              <a:chOff x="1580864" y="5520975"/>
              <a:chExt cx="202501" cy="481393"/>
            </a:xfrm>
          </p:grpSpPr>
          <p:sp>
            <p:nvSpPr>
              <p:cNvPr id="526" name="Google Shape;526;p2"/>
              <p:cNvSpPr/>
              <p:nvPr/>
            </p:nvSpPr>
            <p:spPr>
              <a:xfrm>
                <a:off x="1595151" y="5535262"/>
                <a:ext cx="173926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818" extrusionOk="0">
                    <a:moveTo>
                      <a:pt x="0" y="0"/>
                    </a:moveTo>
                    <a:lnTo>
                      <a:pt x="173926" y="0"/>
                    </a:lnTo>
                    <a:lnTo>
                      <a:pt x="173926" y="452818"/>
                    </a:lnTo>
                    <a:lnTo>
                      <a:pt x="0" y="4528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2"/>
              <p:cNvSpPr/>
              <p:nvPr/>
            </p:nvSpPr>
            <p:spPr>
              <a:xfrm>
                <a:off x="1580864" y="5520975"/>
                <a:ext cx="202501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01" h="481393" extrusionOk="0">
                    <a:moveTo>
                      <a:pt x="188214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214" y="0"/>
                    </a:lnTo>
                    <a:cubicBezTo>
                      <a:pt x="196120" y="0"/>
                      <a:pt x="202501" y="6382"/>
                      <a:pt x="202501" y="14288"/>
                    </a:cubicBezTo>
                    <a:lnTo>
                      <a:pt x="202501" y="467106"/>
                    </a:lnTo>
                    <a:cubicBezTo>
                      <a:pt x="202501" y="475012"/>
                      <a:pt x="196120" y="481393"/>
                      <a:pt x="188214" y="481393"/>
                    </a:cubicBezTo>
                    <a:close/>
                    <a:moveTo>
                      <a:pt x="28575" y="452818"/>
                    </a:moveTo>
                    <a:lnTo>
                      <a:pt x="173926" y="452818"/>
                    </a:lnTo>
                    <a:lnTo>
                      <a:pt x="173926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8" name="Google Shape;528;p2"/>
            <p:cNvGrpSpPr/>
            <p:nvPr/>
          </p:nvGrpSpPr>
          <p:grpSpPr>
            <a:xfrm>
              <a:off x="1615001" y="5405182"/>
              <a:ext cx="134227" cy="78931"/>
              <a:chOff x="1615001" y="5405182"/>
              <a:chExt cx="134227" cy="78931"/>
            </a:xfrm>
          </p:grpSpPr>
          <p:sp>
            <p:nvSpPr>
              <p:cNvPr id="529" name="Google Shape;529;p2"/>
              <p:cNvSpPr/>
              <p:nvPr/>
            </p:nvSpPr>
            <p:spPr>
              <a:xfrm>
                <a:off x="1629251" y="5419465"/>
                <a:ext cx="105727" cy="50360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360" extrusionOk="0">
                    <a:moveTo>
                      <a:pt x="105727" y="50361"/>
                    </a:moveTo>
                    <a:lnTo>
                      <a:pt x="0" y="50361"/>
                    </a:lnTo>
                    <a:lnTo>
                      <a:pt x="12478" y="24453"/>
                    </a:lnTo>
                    <a:cubicBezTo>
                      <a:pt x="14954" y="19405"/>
                      <a:pt x="18193" y="15118"/>
                      <a:pt x="22003" y="11594"/>
                    </a:cubicBezTo>
                    <a:cubicBezTo>
                      <a:pt x="42767" y="-7360"/>
                      <a:pt x="79915" y="-3074"/>
                      <a:pt x="93250" y="24453"/>
                    </a:cubicBezTo>
                    <a:lnTo>
                      <a:pt x="105727" y="5036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2"/>
              <p:cNvSpPr/>
              <p:nvPr/>
            </p:nvSpPr>
            <p:spPr>
              <a:xfrm>
                <a:off x="1615001" y="5405182"/>
                <a:ext cx="134227" cy="78931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931" extrusionOk="0">
                    <a:moveTo>
                      <a:pt x="119977" y="78931"/>
                    </a:moveTo>
                    <a:lnTo>
                      <a:pt x="14250" y="78931"/>
                    </a:lnTo>
                    <a:cubicBezTo>
                      <a:pt x="9297" y="78931"/>
                      <a:pt x="4725" y="76359"/>
                      <a:pt x="2153" y="72263"/>
                    </a:cubicBezTo>
                    <a:cubicBezTo>
                      <a:pt x="-419" y="68168"/>
                      <a:pt x="-704" y="62929"/>
                      <a:pt x="1391" y="58452"/>
                    </a:cubicBezTo>
                    <a:lnTo>
                      <a:pt x="13869" y="32544"/>
                    </a:lnTo>
                    <a:cubicBezTo>
                      <a:pt x="17108" y="25972"/>
                      <a:pt x="21394" y="20257"/>
                      <a:pt x="26537" y="15400"/>
                    </a:cubicBezTo>
                    <a:cubicBezTo>
                      <a:pt x="40348" y="2826"/>
                      <a:pt x="59875" y="-2508"/>
                      <a:pt x="78925" y="1112"/>
                    </a:cubicBezTo>
                    <a:cubicBezTo>
                      <a:pt x="97308" y="4636"/>
                      <a:pt x="112453" y="16066"/>
                      <a:pt x="120359" y="32449"/>
                    </a:cubicBezTo>
                    <a:lnTo>
                      <a:pt x="132836" y="58357"/>
                    </a:lnTo>
                    <a:cubicBezTo>
                      <a:pt x="134932" y="62738"/>
                      <a:pt x="134646" y="67977"/>
                      <a:pt x="132074" y="72168"/>
                    </a:cubicBezTo>
                    <a:cubicBezTo>
                      <a:pt x="129407" y="76455"/>
                      <a:pt x="124835" y="78931"/>
                      <a:pt x="119977" y="78931"/>
                    </a:cubicBezTo>
                    <a:close/>
                    <a:moveTo>
                      <a:pt x="36919" y="50356"/>
                    </a:moveTo>
                    <a:lnTo>
                      <a:pt x="97213" y="50356"/>
                    </a:lnTo>
                    <a:lnTo>
                      <a:pt x="94641" y="44927"/>
                    </a:lnTo>
                    <a:cubicBezTo>
                      <a:pt x="89212" y="33687"/>
                      <a:pt x="79115" y="30258"/>
                      <a:pt x="73496" y="29210"/>
                    </a:cubicBezTo>
                    <a:cubicBezTo>
                      <a:pt x="63494" y="27210"/>
                      <a:pt x="52826" y="30068"/>
                      <a:pt x="45873" y="36449"/>
                    </a:cubicBezTo>
                    <a:cubicBezTo>
                      <a:pt x="43301" y="38831"/>
                      <a:pt x="41206" y="41688"/>
                      <a:pt x="39491" y="45022"/>
                    </a:cubicBezTo>
                    <a:lnTo>
                      <a:pt x="36919" y="503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1" name="Google Shape;531;p2"/>
            <p:cNvGrpSpPr/>
            <p:nvPr/>
          </p:nvGrpSpPr>
          <p:grpSpPr>
            <a:xfrm>
              <a:off x="1580941" y="5455538"/>
              <a:ext cx="202347" cy="99441"/>
              <a:chOff x="1580941" y="5455538"/>
              <a:chExt cx="202347" cy="99441"/>
            </a:xfrm>
          </p:grpSpPr>
          <p:sp>
            <p:nvSpPr>
              <p:cNvPr id="532" name="Google Shape;532;p2"/>
              <p:cNvSpPr/>
              <p:nvPr/>
            </p:nvSpPr>
            <p:spPr>
              <a:xfrm>
                <a:off x="1595222" y="5469826"/>
                <a:ext cx="173785" cy="70866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866" extrusionOk="0">
                    <a:moveTo>
                      <a:pt x="173761" y="70390"/>
                    </a:moveTo>
                    <a:cubicBezTo>
                      <a:pt x="173856" y="70675"/>
                      <a:pt x="173666" y="70866"/>
                      <a:pt x="173380" y="70866"/>
                    </a:cubicBezTo>
                    <a:lnTo>
                      <a:pt x="406" y="70866"/>
                    </a:lnTo>
                    <a:cubicBezTo>
                      <a:pt x="120" y="70866"/>
                      <a:pt x="-70" y="70675"/>
                      <a:pt x="25" y="70390"/>
                    </a:cubicBezTo>
                    <a:lnTo>
                      <a:pt x="2406" y="65437"/>
                    </a:lnTo>
                    <a:lnTo>
                      <a:pt x="34029" y="0"/>
                    </a:lnTo>
                    <a:lnTo>
                      <a:pt x="139756" y="0"/>
                    </a:lnTo>
                    <a:lnTo>
                      <a:pt x="171380" y="65437"/>
                    </a:lnTo>
                    <a:lnTo>
                      <a:pt x="173761" y="7039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2"/>
              <p:cNvSpPr/>
              <p:nvPr/>
            </p:nvSpPr>
            <p:spPr>
              <a:xfrm>
                <a:off x="1580941" y="5455538"/>
                <a:ext cx="202347" cy="99441"/>
              </a:xfrm>
              <a:custGeom>
                <a:avLst/>
                <a:gdLst/>
                <a:ahLst/>
                <a:cxnLst/>
                <a:rect l="l" t="t" r="r" b="b"/>
                <a:pathLst>
                  <a:path w="202347" h="99441" extrusionOk="0">
                    <a:moveTo>
                      <a:pt x="187661" y="99441"/>
                    </a:moveTo>
                    <a:lnTo>
                      <a:pt x="14687" y="99441"/>
                    </a:lnTo>
                    <a:cubicBezTo>
                      <a:pt x="10115" y="99441"/>
                      <a:pt x="5448" y="97060"/>
                      <a:pt x="2781" y="93440"/>
                    </a:cubicBezTo>
                    <a:cubicBezTo>
                      <a:pt x="114" y="89821"/>
                      <a:pt x="-744" y="84677"/>
                      <a:pt x="685" y="80296"/>
                    </a:cubicBezTo>
                    <a:cubicBezTo>
                      <a:pt x="876" y="79724"/>
                      <a:pt x="1161" y="79057"/>
                      <a:pt x="1447" y="78486"/>
                    </a:cubicBezTo>
                    <a:lnTo>
                      <a:pt x="35451" y="8096"/>
                    </a:lnTo>
                    <a:cubicBezTo>
                      <a:pt x="37832" y="3143"/>
                      <a:pt x="42881" y="0"/>
                      <a:pt x="48310" y="0"/>
                    </a:cubicBezTo>
                    <a:lnTo>
                      <a:pt x="154037" y="0"/>
                    </a:lnTo>
                    <a:cubicBezTo>
                      <a:pt x="159562" y="0"/>
                      <a:pt x="164515" y="3143"/>
                      <a:pt x="166896" y="8096"/>
                    </a:cubicBezTo>
                    <a:lnTo>
                      <a:pt x="200901" y="78486"/>
                    </a:lnTo>
                    <a:cubicBezTo>
                      <a:pt x="201186" y="79057"/>
                      <a:pt x="201377" y="79629"/>
                      <a:pt x="201662" y="80296"/>
                    </a:cubicBezTo>
                    <a:cubicBezTo>
                      <a:pt x="203091" y="84677"/>
                      <a:pt x="202234" y="89725"/>
                      <a:pt x="199567" y="93440"/>
                    </a:cubicBezTo>
                    <a:cubicBezTo>
                      <a:pt x="196900" y="97155"/>
                      <a:pt x="192233" y="99441"/>
                      <a:pt x="187661" y="99441"/>
                    </a:cubicBezTo>
                    <a:close/>
                    <a:moveTo>
                      <a:pt x="36785" y="70866"/>
                    </a:moveTo>
                    <a:lnTo>
                      <a:pt x="165468" y="70866"/>
                    </a:lnTo>
                    <a:lnTo>
                      <a:pt x="144989" y="28575"/>
                    </a:lnTo>
                    <a:lnTo>
                      <a:pt x="57168" y="28575"/>
                    </a:lnTo>
                    <a:lnTo>
                      <a:pt x="36785" y="7086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4" name="Google Shape;534;p2"/>
            <p:cNvGrpSpPr/>
            <p:nvPr/>
          </p:nvGrpSpPr>
          <p:grpSpPr>
            <a:xfrm>
              <a:off x="1757076" y="5521165"/>
              <a:ext cx="202596" cy="481393"/>
              <a:chOff x="1757076" y="5521165"/>
              <a:chExt cx="202596" cy="481393"/>
            </a:xfrm>
          </p:grpSpPr>
          <p:sp>
            <p:nvSpPr>
              <p:cNvPr id="535" name="Google Shape;535;p2"/>
              <p:cNvSpPr/>
              <p:nvPr/>
            </p:nvSpPr>
            <p:spPr>
              <a:xfrm>
                <a:off x="177136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2"/>
              <p:cNvSpPr/>
              <p:nvPr/>
            </p:nvSpPr>
            <p:spPr>
              <a:xfrm>
                <a:off x="175707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7" name="Google Shape;537;p2"/>
            <p:cNvGrpSpPr/>
            <p:nvPr/>
          </p:nvGrpSpPr>
          <p:grpSpPr>
            <a:xfrm>
              <a:off x="1791213" y="5405437"/>
              <a:ext cx="134227" cy="78867"/>
              <a:chOff x="1791213" y="5405437"/>
              <a:chExt cx="134227" cy="78867"/>
            </a:xfrm>
          </p:grpSpPr>
          <p:sp>
            <p:nvSpPr>
              <p:cNvPr id="538" name="Google Shape;538;p2"/>
              <p:cNvSpPr/>
              <p:nvPr/>
            </p:nvSpPr>
            <p:spPr>
              <a:xfrm>
                <a:off x="180546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2"/>
              <p:cNvSpPr/>
              <p:nvPr/>
            </p:nvSpPr>
            <p:spPr>
              <a:xfrm>
                <a:off x="179121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7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0" name="Google Shape;540;p2"/>
            <p:cNvGrpSpPr/>
            <p:nvPr/>
          </p:nvGrpSpPr>
          <p:grpSpPr>
            <a:xfrm>
              <a:off x="1757267" y="5455729"/>
              <a:ext cx="202343" cy="99535"/>
              <a:chOff x="1757267" y="5455729"/>
              <a:chExt cx="202343" cy="99535"/>
            </a:xfrm>
          </p:grpSpPr>
          <p:sp>
            <p:nvSpPr>
              <p:cNvPr id="541" name="Google Shape;541;p2"/>
              <p:cNvSpPr/>
              <p:nvPr/>
            </p:nvSpPr>
            <p:spPr>
              <a:xfrm>
                <a:off x="177143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6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2"/>
              <p:cNvSpPr/>
              <p:nvPr/>
            </p:nvSpPr>
            <p:spPr>
              <a:xfrm>
                <a:off x="1757267" y="5455729"/>
                <a:ext cx="202343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43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1" y="0"/>
                    </a:cubicBezTo>
                    <a:lnTo>
                      <a:pt x="154019" y="0"/>
                    </a:lnTo>
                    <a:cubicBezTo>
                      <a:pt x="159544" y="0"/>
                      <a:pt x="164496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771"/>
                      <a:pt x="201073" y="78962"/>
                      <a:pt x="201263" y="79247"/>
                    </a:cubicBezTo>
                    <a:cubicBezTo>
                      <a:pt x="203073" y="83629"/>
                      <a:pt x="202596" y="89059"/>
                      <a:pt x="199929" y="93059"/>
                    </a:cubicBezTo>
                    <a:cubicBezTo>
                      <a:pt x="197167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3" name="Google Shape;543;p2"/>
            <p:cNvGrpSpPr/>
            <p:nvPr/>
          </p:nvGrpSpPr>
          <p:grpSpPr>
            <a:xfrm>
              <a:off x="1931003" y="5526594"/>
              <a:ext cx="202596" cy="481393"/>
              <a:chOff x="1931003" y="5526594"/>
              <a:chExt cx="202596" cy="481393"/>
            </a:xfrm>
          </p:grpSpPr>
          <p:sp>
            <p:nvSpPr>
              <p:cNvPr id="544" name="Google Shape;544;p2"/>
              <p:cNvSpPr/>
              <p:nvPr/>
            </p:nvSpPr>
            <p:spPr>
              <a:xfrm>
                <a:off x="1945386" y="5540977"/>
                <a:ext cx="173926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723" extrusionOk="0">
                    <a:moveTo>
                      <a:pt x="173926" y="162973"/>
                    </a:moveTo>
                    <a:lnTo>
                      <a:pt x="173926" y="452724"/>
                    </a:lnTo>
                    <a:lnTo>
                      <a:pt x="0" y="452724"/>
                    </a:lnTo>
                    <a:lnTo>
                      <a:pt x="0" y="0"/>
                    </a:lnTo>
                    <a:lnTo>
                      <a:pt x="173926" y="0"/>
                    </a:lnTo>
                    <a:lnTo>
                      <a:pt x="173926" y="111347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2"/>
              <p:cNvSpPr/>
              <p:nvPr/>
            </p:nvSpPr>
            <p:spPr>
              <a:xfrm>
                <a:off x="1931003" y="5526594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4"/>
                    </a:moveTo>
                    <a:lnTo>
                      <a:pt x="14288" y="481394"/>
                    </a:lnTo>
                    <a:cubicBezTo>
                      <a:pt x="6382" y="481394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125635"/>
                    </a:lnTo>
                    <a:cubicBezTo>
                      <a:pt x="202597" y="133541"/>
                      <a:pt x="196215" y="139922"/>
                      <a:pt x="188309" y="139922"/>
                    </a:cubicBezTo>
                    <a:cubicBezTo>
                      <a:pt x="180404" y="139922"/>
                      <a:pt x="174022" y="133541"/>
                      <a:pt x="174022" y="125635"/>
                    </a:cubicBez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9"/>
                    </a:lnTo>
                    <a:lnTo>
                      <a:pt x="174022" y="452819"/>
                    </a:lnTo>
                    <a:lnTo>
                      <a:pt x="174022" y="177261"/>
                    </a:lnTo>
                    <a:cubicBezTo>
                      <a:pt x="174022" y="169355"/>
                      <a:pt x="180404" y="162973"/>
                      <a:pt x="188309" y="162973"/>
                    </a:cubicBezTo>
                    <a:cubicBezTo>
                      <a:pt x="196215" y="162973"/>
                      <a:pt x="202597" y="169355"/>
                      <a:pt x="202597" y="177261"/>
                    </a:cubicBezTo>
                    <a:lnTo>
                      <a:pt x="202597" y="467106"/>
                    </a:lnTo>
                    <a:cubicBezTo>
                      <a:pt x="202597" y="475012"/>
                      <a:pt x="196215" y="481394"/>
                      <a:pt x="188309" y="4813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6" name="Google Shape;546;p2"/>
            <p:cNvGrpSpPr/>
            <p:nvPr/>
          </p:nvGrpSpPr>
          <p:grpSpPr>
            <a:xfrm>
              <a:off x="1965235" y="5405437"/>
              <a:ext cx="134227" cy="78867"/>
              <a:chOff x="1965235" y="5405437"/>
              <a:chExt cx="134227" cy="78867"/>
            </a:xfrm>
          </p:grpSpPr>
          <p:sp>
            <p:nvSpPr>
              <p:cNvPr id="547" name="Google Shape;547;p2"/>
              <p:cNvSpPr/>
              <p:nvPr/>
            </p:nvSpPr>
            <p:spPr>
              <a:xfrm>
                <a:off x="1979485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>
                <a:off x="1965235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67114" y="0"/>
                      <a:pt x="67114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835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lnTo>
                      <a:pt x="67114" y="28575"/>
                    </a:ln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9" name="Google Shape;549;p2"/>
            <p:cNvGrpSpPr/>
            <p:nvPr/>
          </p:nvGrpSpPr>
          <p:grpSpPr>
            <a:xfrm>
              <a:off x="1931256" y="5455729"/>
              <a:ext cx="202281" cy="99535"/>
              <a:chOff x="1931256" y="5455729"/>
              <a:chExt cx="202281" cy="99535"/>
            </a:xfrm>
          </p:grpSpPr>
          <p:sp>
            <p:nvSpPr>
              <p:cNvPr id="550" name="Google Shape;550;p2"/>
              <p:cNvSpPr/>
              <p:nvPr/>
            </p:nvSpPr>
            <p:spPr>
              <a:xfrm>
                <a:off x="1945456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2"/>
              <p:cNvSpPr/>
              <p:nvPr/>
            </p:nvSpPr>
            <p:spPr>
              <a:xfrm>
                <a:off x="1931256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6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2" name="Google Shape;552;p2"/>
            <p:cNvGrpSpPr/>
            <p:nvPr/>
          </p:nvGrpSpPr>
          <p:grpSpPr>
            <a:xfrm>
              <a:off x="2099210" y="5526690"/>
              <a:ext cx="202601" cy="481298"/>
              <a:chOff x="2099210" y="5526690"/>
              <a:chExt cx="202601" cy="481298"/>
            </a:xfrm>
          </p:grpSpPr>
          <p:sp>
            <p:nvSpPr>
              <p:cNvPr id="553" name="Google Shape;553;p2"/>
              <p:cNvSpPr/>
              <p:nvPr/>
            </p:nvSpPr>
            <p:spPr>
              <a:xfrm>
                <a:off x="2113502" y="5540977"/>
                <a:ext cx="174021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723" extrusionOk="0">
                    <a:moveTo>
                      <a:pt x="1619" y="108871"/>
                    </a:moveTo>
                    <a:lnTo>
                      <a:pt x="0" y="0"/>
                    </a:lnTo>
                    <a:lnTo>
                      <a:pt x="174022" y="0"/>
                    </a:lnTo>
                    <a:lnTo>
                      <a:pt x="174022" y="452724"/>
                    </a:lnTo>
                    <a:lnTo>
                      <a:pt x="0" y="452724"/>
                    </a:lnTo>
                    <a:lnTo>
                      <a:pt x="1619" y="16344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2"/>
              <p:cNvSpPr/>
              <p:nvPr/>
            </p:nvSpPr>
            <p:spPr>
              <a:xfrm>
                <a:off x="2099210" y="5526690"/>
                <a:ext cx="202601" cy="481298"/>
              </a:xfrm>
              <a:custGeom>
                <a:avLst/>
                <a:gdLst/>
                <a:ahLst/>
                <a:cxnLst/>
                <a:rect l="l" t="t" r="r" b="b"/>
                <a:pathLst>
                  <a:path w="202601" h="481298" extrusionOk="0">
                    <a:moveTo>
                      <a:pt x="188314" y="481299"/>
                    </a:moveTo>
                    <a:lnTo>
                      <a:pt x="14292" y="481299"/>
                    </a:lnTo>
                    <a:cubicBezTo>
                      <a:pt x="10482" y="481299"/>
                      <a:pt x="6862" y="479774"/>
                      <a:pt x="4195" y="477108"/>
                    </a:cubicBezTo>
                    <a:cubicBezTo>
                      <a:pt x="1528" y="474440"/>
                      <a:pt x="4" y="470726"/>
                      <a:pt x="4" y="466916"/>
                    </a:cubicBezTo>
                    <a:lnTo>
                      <a:pt x="1528" y="177641"/>
                    </a:lnTo>
                    <a:cubicBezTo>
                      <a:pt x="1528" y="169736"/>
                      <a:pt x="7910" y="163449"/>
                      <a:pt x="15816" y="163449"/>
                    </a:cubicBezTo>
                    <a:cubicBezTo>
                      <a:pt x="15816" y="163449"/>
                      <a:pt x="15816" y="163449"/>
                      <a:pt x="15911" y="163449"/>
                    </a:cubicBezTo>
                    <a:cubicBezTo>
                      <a:pt x="23817" y="163449"/>
                      <a:pt x="30198" y="169926"/>
                      <a:pt x="30103" y="177832"/>
                    </a:cubicBezTo>
                    <a:lnTo>
                      <a:pt x="28579" y="452819"/>
                    </a:lnTo>
                    <a:lnTo>
                      <a:pt x="173931" y="452819"/>
                    </a:lnTo>
                    <a:lnTo>
                      <a:pt x="173931" y="28575"/>
                    </a:lnTo>
                    <a:lnTo>
                      <a:pt x="28770" y="28575"/>
                    </a:lnTo>
                    <a:lnTo>
                      <a:pt x="30103" y="122968"/>
                    </a:lnTo>
                    <a:cubicBezTo>
                      <a:pt x="30198" y="130873"/>
                      <a:pt x="23912" y="137351"/>
                      <a:pt x="16006" y="137446"/>
                    </a:cubicBezTo>
                    <a:cubicBezTo>
                      <a:pt x="8101" y="138017"/>
                      <a:pt x="1623" y="131255"/>
                      <a:pt x="1528" y="123349"/>
                    </a:cubicBezTo>
                    <a:lnTo>
                      <a:pt x="4" y="14478"/>
                    </a:lnTo>
                    <a:cubicBezTo>
                      <a:pt x="-91" y="10668"/>
                      <a:pt x="1433" y="6954"/>
                      <a:pt x="4100" y="4286"/>
                    </a:cubicBezTo>
                    <a:cubicBezTo>
                      <a:pt x="6767" y="1620"/>
                      <a:pt x="10482" y="0"/>
                      <a:pt x="14292" y="0"/>
                    </a:cubicBezTo>
                    <a:lnTo>
                      <a:pt x="188314" y="0"/>
                    </a:lnTo>
                    <a:cubicBezTo>
                      <a:pt x="196219" y="0"/>
                      <a:pt x="202601" y="6382"/>
                      <a:pt x="202601" y="14288"/>
                    </a:cubicBezTo>
                    <a:lnTo>
                      <a:pt x="202601" y="467106"/>
                    </a:lnTo>
                    <a:cubicBezTo>
                      <a:pt x="202601" y="474917"/>
                      <a:pt x="196219" y="481299"/>
                      <a:pt x="188314" y="4812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5" name="Google Shape;555;p2"/>
            <p:cNvGrpSpPr/>
            <p:nvPr/>
          </p:nvGrpSpPr>
          <p:grpSpPr>
            <a:xfrm>
              <a:off x="2133447" y="5405437"/>
              <a:ext cx="134227" cy="78867"/>
              <a:chOff x="2133447" y="5405437"/>
              <a:chExt cx="134227" cy="78867"/>
            </a:xfrm>
          </p:grpSpPr>
          <p:sp>
            <p:nvSpPr>
              <p:cNvPr id="556" name="Google Shape;556;p2"/>
              <p:cNvSpPr/>
              <p:nvPr/>
            </p:nvSpPr>
            <p:spPr>
              <a:xfrm>
                <a:off x="2147696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8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8" y="5024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2"/>
              <p:cNvSpPr/>
              <p:nvPr/>
            </p:nvSpPr>
            <p:spPr>
              <a:xfrm>
                <a:off x="2133447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8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835" y="78867"/>
                      <a:pt x="119977" y="78867"/>
                    </a:cubicBezTo>
                    <a:close/>
                    <a:moveTo>
                      <a:pt x="36919" y="50292"/>
                    </a:moveTo>
                    <a:lnTo>
                      <a:pt x="97117" y="50292"/>
                    </a:lnTo>
                    <a:lnTo>
                      <a:pt x="94546" y="44958"/>
                    </a:lnTo>
                    <a:cubicBezTo>
                      <a:pt x="89593" y="34671"/>
                      <a:pt x="79306" y="28575"/>
                      <a:pt x="67019" y="28575"/>
                    </a:cubicBezTo>
                    <a:cubicBezTo>
                      <a:pt x="54731" y="28575"/>
                      <a:pt x="44444" y="34671"/>
                      <a:pt x="39491" y="44958"/>
                    </a:cubicBezTo>
                    <a:lnTo>
                      <a:pt x="36919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8" name="Google Shape;558;p2"/>
            <p:cNvGrpSpPr/>
            <p:nvPr/>
          </p:nvGrpSpPr>
          <p:grpSpPr>
            <a:xfrm>
              <a:off x="2099467" y="5455729"/>
              <a:ext cx="202281" cy="99535"/>
              <a:chOff x="2099467" y="5455729"/>
              <a:chExt cx="202281" cy="99535"/>
            </a:xfrm>
          </p:grpSpPr>
          <p:sp>
            <p:nvSpPr>
              <p:cNvPr id="559" name="Google Shape;559;p2"/>
              <p:cNvSpPr/>
              <p:nvPr/>
            </p:nvSpPr>
            <p:spPr>
              <a:xfrm>
                <a:off x="2113572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2"/>
              <p:cNvSpPr/>
              <p:nvPr/>
            </p:nvSpPr>
            <p:spPr>
              <a:xfrm>
                <a:off x="2099467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5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1" name="Google Shape;561;p2"/>
            <p:cNvGrpSpPr/>
            <p:nvPr/>
          </p:nvGrpSpPr>
          <p:grpSpPr>
            <a:xfrm>
              <a:off x="2273236" y="5521165"/>
              <a:ext cx="202596" cy="481393"/>
              <a:chOff x="2273236" y="5521165"/>
              <a:chExt cx="202596" cy="481393"/>
            </a:xfrm>
          </p:grpSpPr>
          <p:sp>
            <p:nvSpPr>
              <p:cNvPr id="562" name="Google Shape;562;p2"/>
              <p:cNvSpPr/>
              <p:nvPr/>
            </p:nvSpPr>
            <p:spPr>
              <a:xfrm>
                <a:off x="228752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2"/>
              <p:cNvSpPr/>
              <p:nvPr/>
            </p:nvSpPr>
            <p:spPr>
              <a:xfrm>
                <a:off x="227323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4" name="Google Shape;564;p2"/>
            <p:cNvGrpSpPr/>
            <p:nvPr/>
          </p:nvGrpSpPr>
          <p:grpSpPr>
            <a:xfrm>
              <a:off x="2307373" y="5405437"/>
              <a:ext cx="134227" cy="78867"/>
              <a:chOff x="2307373" y="5405437"/>
              <a:chExt cx="134227" cy="78867"/>
            </a:xfrm>
          </p:grpSpPr>
          <p:sp>
            <p:nvSpPr>
              <p:cNvPr id="565" name="Google Shape;565;p2"/>
              <p:cNvSpPr/>
              <p:nvPr/>
            </p:nvSpPr>
            <p:spPr>
              <a:xfrm>
                <a:off x="232162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2"/>
              <p:cNvSpPr/>
              <p:nvPr/>
            </p:nvSpPr>
            <p:spPr>
              <a:xfrm>
                <a:off x="230737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7" name="Google Shape;567;p2"/>
            <p:cNvGrpSpPr/>
            <p:nvPr/>
          </p:nvGrpSpPr>
          <p:grpSpPr>
            <a:xfrm>
              <a:off x="2273427" y="5455729"/>
              <a:ext cx="202310" cy="99535"/>
              <a:chOff x="2273427" y="5455729"/>
              <a:chExt cx="202310" cy="99535"/>
            </a:xfrm>
          </p:grpSpPr>
          <p:sp>
            <p:nvSpPr>
              <p:cNvPr id="568" name="Google Shape;568;p2"/>
              <p:cNvSpPr/>
              <p:nvPr/>
            </p:nvSpPr>
            <p:spPr>
              <a:xfrm>
                <a:off x="228759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2"/>
              <p:cNvSpPr/>
              <p:nvPr/>
            </p:nvSpPr>
            <p:spPr>
              <a:xfrm>
                <a:off x="2273427" y="5455729"/>
                <a:ext cx="202310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10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2" y="0"/>
                    </a:cubicBezTo>
                    <a:lnTo>
                      <a:pt x="154019" y="0"/>
                    </a:lnTo>
                    <a:cubicBezTo>
                      <a:pt x="159543" y="0"/>
                      <a:pt x="164497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581"/>
                      <a:pt x="200977" y="78771"/>
                      <a:pt x="201072" y="78867"/>
                    </a:cubicBezTo>
                    <a:cubicBezTo>
                      <a:pt x="203073" y="83248"/>
                      <a:pt x="202597" y="88772"/>
                      <a:pt x="200025" y="92869"/>
                    </a:cubicBezTo>
                    <a:cubicBezTo>
                      <a:pt x="197453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0" name="Google Shape;570;p2"/>
            <p:cNvGrpSpPr/>
            <p:nvPr/>
          </p:nvGrpSpPr>
          <p:grpSpPr>
            <a:xfrm>
              <a:off x="1560766" y="5782817"/>
              <a:ext cx="928687" cy="481393"/>
              <a:chOff x="1560766" y="5782817"/>
              <a:chExt cx="928687" cy="481393"/>
            </a:xfrm>
          </p:grpSpPr>
          <p:sp>
            <p:nvSpPr>
              <p:cNvPr id="571" name="Google Shape;571;p2"/>
              <p:cNvSpPr/>
              <p:nvPr/>
            </p:nvSpPr>
            <p:spPr>
              <a:xfrm>
                <a:off x="1575054" y="5797104"/>
                <a:ext cx="900112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900112" h="452818" extrusionOk="0">
                    <a:moveTo>
                      <a:pt x="900113" y="0"/>
                    </a:moveTo>
                    <a:lnTo>
                      <a:pt x="900113" y="325850"/>
                    </a:lnTo>
                    <a:cubicBezTo>
                      <a:pt x="900113" y="395668"/>
                      <a:pt x="842963" y="452818"/>
                      <a:pt x="773144" y="452818"/>
                    </a:cubicBezTo>
                    <a:lnTo>
                      <a:pt x="126968" y="452818"/>
                    </a:lnTo>
                    <a:cubicBezTo>
                      <a:pt x="108966" y="452818"/>
                      <a:pt x="91726" y="449009"/>
                      <a:pt x="76200" y="442150"/>
                    </a:cubicBezTo>
                    <a:cubicBezTo>
                      <a:pt x="31433" y="422529"/>
                      <a:pt x="0" y="377666"/>
                      <a:pt x="0" y="325850"/>
                    </a:cubicBezTo>
                    <a:lnTo>
                      <a:pt x="0" y="0"/>
                    </a:lnTo>
                    <a:lnTo>
                      <a:pt x="90011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2"/>
              <p:cNvSpPr/>
              <p:nvPr/>
            </p:nvSpPr>
            <p:spPr>
              <a:xfrm>
                <a:off x="1560766" y="5782817"/>
                <a:ext cx="928687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928687" h="481393" extrusionOk="0">
                    <a:moveTo>
                      <a:pt x="787432" y="481393"/>
                    </a:moveTo>
                    <a:lnTo>
                      <a:pt x="141256" y="481393"/>
                    </a:lnTo>
                    <a:cubicBezTo>
                      <a:pt x="121634" y="481393"/>
                      <a:pt x="102584" y="477393"/>
                      <a:pt x="84677" y="469487"/>
                    </a:cubicBezTo>
                    <a:cubicBezTo>
                      <a:pt x="33242" y="446913"/>
                      <a:pt x="0" y="396145"/>
                      <a:pt x="0" y="3401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14400" y="0"/>
                    </a:lnTo>
                    <a:cubicBezTo>
                      <a:pt x="922306" y="0"/>
                      <a:pt x="928688" y="6382"/>
                      <a:pt x="928688" y="14288"/>
                    </a:cubicBezTo>
                    <a:lnTo>
                      <a:pt x="928688" y="340138"/>
                    </a:lnTo>
                    <a:cubicBezTo>
                      <a:pt x="928688" y="418052"/>
                      <a:pt x="865346" y="481393"/>
                      <a:pt x="787432" y="481393"/>
                    </a:cubicBezTo>
                    <a:close/>
                    <a:moveTo>
                      <a:pt x="28575" y="28575"/>
                    </a:moveTo>
                    <a:lnTo>
                      <a:pt x="28575" y="340138"/>
                    </a:lnTo>
                    <a:cubicBezTo>
                      <a:pt x="28575" y="384810"/>
                      <a:pt x="55150" y="425387"/>
                      <a:pt x="96203" y="443389"/>
                    </a:cubicBezTo>
                    <a:cubicBezTo>
                      <a:pt x="110490" y="449675"/>
                      <a:pt x="125539" y="452818"/>
                      <a:pt x="141256" y="452818"/>
                    </a:cubicBezTo>
                    <a:lnTo>
                      <a:pt x="787432" y="452818"/>
                    </a:lnTo>
                    <a:cubicBezTo>
                      <a:pt x="849535" y="452818"/>
                      <a:pt x="900113" y="402241"/>
                      <a:pt x="900113" y="340138"/>
                    </a:cubicBezTo>
                    <a:lnTo>
                      <a:pt x="900113" y="28575"/>
                    </a:lnTo>
                    <a:lnTo>
                      <a:pt x="28575" y="285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3" name="Google Shape;573;p2"/>
            <p:cNvGrpSpPr/>
            <p:nvPr/>
          </p:nvGrpSpPr>
          <p:grpSpPr>
            <a:xfrm>
              <a:off x="1724405" y="5870161"/>
              <a:ext cx="612267" cy="284988"/>
              <a:chOff x="1724405" y="5870161"/>
              <a:chExt cx="612267" cy="284988"/>
            </a:xfrm>
          </p:grpSpPr>
          <p:sp>
            <p:nvSpPr>
              <p:cNvPr id="574" name="Google Shape;574;p2"/>
              <p:cNvSpPr/>
              <p:nvPr/>
            </p:nvSpPr>
            <p:spPr>
              <a:xfrm>
                <a:off x="1738693" y="5884449"/>
                <a:ext cx="583691" cy="256413"/>
              </a:xfrm>
              <a:custGeom>
                <a:avLst/>
                <a:gdLst/>
                <a:ahLst/>
                <a:cxnLst/>
                <a:rect l="l" t="t" r="r" b="b"/>
                <a:pathLst>
                  <a:path w="583691" h="256413" extrusionOk="0">
                    <a:moveTo>
                      <a:pt x="583692" y="128207"/>
                    </a:moveTo>
                    <a:cubicBezTo>
                      <a:pt x="583692" y="199013"/>
                      <a:pt x="453028" y="256413"/>
                      <a:pt x="291846" y="256413"/>
                    </a:cubicBezTo>
                    <a:cubicBezTo>
                      <a:pt x="130664" y="256413"/>
                      <a:pt x="0" y="199013"/>
                      <a:pt x="0" y="128207"/>
                    </a:cubicBezTo>
                    <a:cubicBezTo>
                      <a:pt x="0" y="57400"/>
                      <a:pt x="130664" y="0"/>
                      <a:pt x="291846" y="0"/>
                    </a:cubicBezTo>
                    <a:cubicBezTo>
                      <a:pt x="453028" y="0"/>
                      <a:pt x="583692" y="57400"/>
                      <a:pt x="583692" y="1282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2"/>
              <p:cNvSpPr/>
              <p:nvPr/>
            </p:nvSpPr>
            <p:spPr>
              <a:xfrm>
                <a:off x="1724405" y="5870161"/>
                <a:ext cx="612267" cy="284988"/>
              </a:xfrm>
              <a:custGeom>
                <a:avLst/>
                <a:gdLst/>
                <a:ahLst/>
                <a:cxnLst/>
                <a:rect l="l" t="t" r="r" b="b"/>
                <a:pathLst>
                  <a:path w="612267" h="284988" extrusionOk="0">
                    <a:moveTo>
                      <a:pt x="306134" y="284988"/>
                    </a:moveTo>
                    <a:cubicBezTo>
                      <a:pt x="134493" y="284988"/>
                      <a:pt x="0" y="222409"/>
                      <a:pt x="0" y="142494"/>
                    </a:cubicBezTo>
                    <a:cubicBezTo>
                      <a:pt x="0" y="62579"/>
                      <a:pt x="134493" y="0"/>
                      <a:pt x="306134" y="0"/>
                    </a:cubicBezTo>
                    <a:cubicBezTo>
                      <a:pt x="477774" y="0"/>
                      <a:pt x="612267" y="62579"/>
                      <a:pt x="612267" y="142494"/>
                    </a:cubicBezTo>
                    <a:cubicBezTo>
                      <a:pt x="612267" y="222409"/>
                      <a:pt x="477774" y="284988"/>
                      <a:pt x="306134" y="284988"/>
                    </a:cubicBezTo>
                    <a:close/>
                    <a:moveTo>
                      <a:pt x="306134" y="28575"/>
                    </a:moveTo>
                    <a:cubicBezTo>
                      <a:pt x="140113" y="28575"/>
                      <a:pt x="28575" y="87439"/>
                      <a:pt x="28575" y="142494"/>
                    </a:cubicBezTo>
                    <a:cubicBezTo>
                      <a:pt x="28575" y="197549"/>
                      <a:pt x="140113" y="256413"/>
                      <a:pt x="306134" y="256413"/>
                    </a:cubicBezTo>
                    <a:cubicBezTo>
                      <a:pt x="472154" y="256413"/>
                      <a:pt x="583692" y="197549"/>
                      <a:pt x="583692" y="142494"/>
                    </a:cubicBezTo>
                    <a:cubicBezTo>
                      <a:pt x="583692" y="87439"/>
                      <a:pt x="472154" y="28575"/>
                      <a:pt x="30613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6" name="Google Shape;576;p2"/>
            <p:cNvSpPr/>
            <p:nvPr/>
          </p:nvSpPr>
          <p:spPr>
            <a:xfrm>
              <a:off x="1575054" y="5431059"/>
              <a:ext cx="76200" cy="808196"/>
            </a:xfrm>
            <a:custGeom>
              <a:avLst/>
              <a:gdLst/>
              <a:ahLst/>
              <a:cxnLst/>
              <a:rect l="l" t="t" r="r" b="b"/>
              <a:pathLst>
                <a:path w="76200" h="808196" extrusionOk="0">
                  <a:moveTo>
                    <a:pt x="76200" y="0"/>
                  </a:moveTo>
                  <a:lnTo>
                    <a:pt x="76200" y="808196"/>
                  </a:lnTo>
                  <a:cubicBezTo>
                    <a:pt x="31433" y="788575"/>
                    <a:pt x="0" y="743712"/>
                    <a:pt x="0" y="691896"/>
                  </a:cubicBezTo>
                  <a:lnTo>
                    <a:pt x="0" y="366046"/>
                  </a:lnTo>
                  <a:lnTo>
                    <a:pt x="20098" y="366046"/>
                  </a:lnTo>
                  <a:lnTo>
                    <a:pt x="20098" y="104204"/>
                  </a:lnTo>
                  <a:lnTo>
                    <a:pt x="22574" y="104204"/>
                  </a:lnTo>
                  <a:lnTo>
                    <a:pt x="54197" y="38767"/>
                  </a:lnTo>
                  <a:lnTo>
                    <a:pt x="66675" y="12859"/>
                  </a:lnTo>
                  <a:cubicBezTo>
                    <a:pt x="69151" y="7811"/>
                    <a:pt x="72390" y="3524"/>
                    <a:pt x="76200" y="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Cause and Effect">
  <p:cSld name="CUSTOM_21_2_1_1_1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7"/>
          <p:cNvSpPr/>
          <p:nvPr/>
        </p:nvSpPr>
        <p:spPr>
          <a:xfrm>
            <a:off x="7804239" y="2943706"/>
            <a:ext cx="9670436" cy="1923766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7"/>
          <p:cNvSpPr/>
          <p:nvPr/>
        </p:nvSpPr>
        <p:spPr>
          <a:xfrm>
            <a:off x="7804239" y="7449157"/>
            <a:ext cx="9670436" cy="1923766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7"/>
          <p:cNvSpPr/>
          <p:nvPr/>
        </p:nvSpPr>
        <p:spPr>
          <a:xfrm>
            <a:off x="7804239" y="5187745"/>
            <a:ext cx="9670436" cy="1923766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7"/>
          <p:cNvSpPr/>
          <p:nvPr/>
        </p:nvSpPr>
        <p:spPr>
          <a:xfrm>
            <a:off x="827164" y="2943706"/>
            <a:ext cx="5921332" cy="6411638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7"/>
          <p:cNvSpPr/>
          <p:nvPr/>
        </p:nvSpPr>
        <p:spPr>
          <a:xfrm>
            <a:off x="512725" y="2626653"/>
            <a:ext cx="1269539" cy="1243578"/>
          </a:xfrm>
          <a:custGeom>
            <a:avLst/>
            <a:gdLst/>
            <a:ahLst/>
            <a:cxnLst/>
            <a:rect l="l" t="t" r="r" b="b"/>
            <a:pathLst>
              <a:path w="403669" h="421195" extrusionOk="0">
                <a:moveTo>
                  <a:pt x="16280" y="360223"/>
                </a:moveTo>
                <a:lnTo>
                  <a:pt x="50285" y="335934"/>
                </a:lnTo>
                <a:cubicBezTo>
                  <a:pt x="46722" y="347935"/>
                  <a:pt x="41322" y="359308"/>
                  <a:pt x="34283" y="369652"/>
                </a:cubicBezTo>
                <a:cubicBezTo>
                  <a:pt x="43265" y="363957"/>
                  <a:pt x="52847" y="359261"/>
                  <a:pt x="62858" y="355651"/>
                </a:cubicBezTo>
                <a:cubicBezTo>
                  <a:pt x="61505" y="364738"/>
                  <a:pt x="58467" y="373491"/>
                  <a:pt x="53904" y="381463"/>
                </a:cubicBezTo>
                <a:lnTo>
                  <a:pt x="65239" y="392036"/>
                </a:lnTo>
                <a:cubicBezTo>
                  <a:pt x="69954" y="386607"/>
                  <a:pt x="75297" y="381740"/>
                  <a:pt x="81146" y="377558"/>
                </a:cubicBezTo>
                <a:cubicBezTo>
                  <a:pt x="82955" y="382606"/>
                  <a:pt x="77050" y="388702"/>
                  <a:pt x="75621" y="394608"/>
                </a:cubicBezTo>
                <a:cubicBezTo>
                  <a:pt x="72478" y="408134"/>
                  <a:pt x="92576" y="409848"/>
                  <a:pt x="97148" y="421183"/>
                </a:cubicBezTo>
                <a:cubicBezTo>
                  <a:pt x="203256" y="313236"/>
                  <a:pt x="305431" y="201603"/>
                  <a:pt x="403662" y="86284"/>
                </a:cubicBezTo>
                <a:lnTo>
                  <a:pt x="378707" y="61709"/>
                </a:lnTo>
                <a:lnTo>
                  <a:pt x="358418" y="81902"/>
                </a:lnTo>
                <a:cubicBezTo>
                  <a:pt x="359257" y="73177"/>
                  <a:pt x="363019" y="64986"/>
                  <a:pt x="369086" y="58661"/>
                </a:cubicBezTo>
                <a:lnTo>
                  <a:pt x="353847" y="66186"/>
                </a:lnTo>
                <a:cubicBezTo>
                  <a:pt x="354989" y="60623"/>
                  <a:pt x="357371" y="55385"/>
                  <a:pt x="360800" y="50851"/>
                </a:cubicBezTo>
                <a:lnTo>
                  <a:pt x="346512" y="36754"/>
                </a:lnTo>
                <a:cubicBezTo>
                  <a:pt x="341997" y="40688"/>
                  <a:pt x="338140" y="45317"/>
                  <a:pt x="335082" y="50470"/>
                </a:cubicBezTo>
                <a:cubicBezTo>
                  <a:pt x="335187" y="42412"/>
                  <a:pt x="337178" y="34477"/>
                  <a:pt x="340892" y="27324"/>
                </a:cubicBezTo>
                <a:lnTo>
                  <a:pt x="331367" y="17799"/>
                </a:lnTo>
                <a:lnTo>
                  <a:pt x="319080" y="29038"/>
                </a:lnTo>
                <a:cubicBezTo>
                  <a:pt x="323900" y="18349"/>
                  <a:pt x="319766" y="5751"/>
                  <a:pt x="309555" y="-13"/>
                </a:cubicBezTo>
                <a:cubicBezTo>
                  <a:pt x="261930" y="61138"/>
                  <a:pt x="209733" y="119145"/>
                  <a:pt x="156203" y="175533"/>
                </a:cubicBezTo>
                <a:cubicBezTo>
                  <a:pt x="121913" y="211538"/>
                  <a:pt x="86985" y="246970"/>
                  <a:pt x="51428" y="281832"/>
                </a:cubicBezTo>
                <a:cubicBezTo>
                  <a:pt x="37712" y="295262"/>
                  <a:pt x="-7" y="331648"/>
                  <a:pt x="-7" y="331648"/>
                </a:cubicBezTo>
                <a:cubicBezTo>
                  <a:pt x="4279" y="338410"/>
                  <a:pt x="10280" y="356318"/>
                  <a:pt x="16280" y="360223"/>
                </a:cubicBezTo>
                <a:close/>
              </a:path>
            </a:pathLst>
          </a:custGeom>
          <a:solidFill>
            <a:schemeClr val="accent5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7"/>
          <p:cNvSpPr/>
          <p:nvPr/>
        </p:nvSpPr>
        <p:spPr>
          <a:xfrm>
            <a:off x="5889887" y="2556701"/>
            <a:ext cx="1262950" cy="1197738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4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7"/>
          <p:cNvGrpSpPr/>
          <p:nvPr/>
        </p:nvGrpSpPr>
        <p:grpSpPr>
          <a:xfrm rot="-7619478">
            <a:off x="6878442" y="3931359"/>
            <a:ext cx="395535" cy="1213377"/>
            <a:chOff x="5847863" y="4281335"/>
            <a:chExt cx="358150" cy="1075915"/>
          </a:xfrm>
        </p:grpSpPr>
        <p:sp>
          <p:nvSpPr>
            <p:cNvPr id="902" name="Google Shape;902;p7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4" name="Google Shape;904;p7"/>
          <p:cNvGrpSpPr/>
          <p:nvPr/>
        </p:nvGrpSpPr>
        <p:grpSpPr>
          <a:xfrm rot="-4158542">
            <a:off x="6853412" y="7301601"/>
            <a:ext cx="389850" cy="1229742"/>
            <a:chOff x="5847863" y="4281335"/>
            <a:chExt cx="358150" cy="1075915"/>
          </a:xfrm>
        </p:grpSpPr>
        <p:sp>
          <p:nvSpPr>
            <p:cNvPr id="905" name="Google Shape;905;p7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7" name="Google Shape;907;p7"/>
          <p:cNvGrpSpPr/>
          <p:nvPr/>
        </p:nvGrpSpPr>
        <p:grpSpPr>
          <a:xfrm rot="-5558147">
            <a:off x="6854804" y="5666311"/>
            <a:ext cx="387068" cy="1237892"/>
            <a:chOff x="5847863" y="4281335"/>
            <a:chExt cx="358150" cy="1075915"/>
          </a:xfrm>
        </p:grpSpPr>
        <p:sp>
          <p:nvSpPr>
            <p:cNvPr id="908" name="Google Shape;908;p7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0" name="Google Shape;910;p7"/>
          <p:cNvSpPr/>
          <p:nvPr/>
        </p:nvSpPr>
        <p:spPr>
          <a:xfrm>
            <a:off x="7935408" y="2626645"/>
            <a:ext cx="2833139" cy="587754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7"/>
          <p:cNvSpPr/>
          <p:nvPr/>
        </p:nvSpPr>
        <p:spPr>
          <a:xfrm>
            <a:off x="7935408" y="4745457"/>
            <a:ext cx="2833139" cy="587754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7"/>
          <p:cNvSpPr/>
          <p:nvPr/>
        </p:nvSpPr>
        <p:spPr>
          <a:xfrm>
            <a:off x="7956633" y="6981655"/>
            <a:ext cx="2833139" cy="587754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3" name="Google Shape;913;p7"/>
          <p:cNvGrpSpPr/>
          <p:nvPr/>
        </p:nvGrpSpPr>
        <p:grpSpPr>
          <a:xfrm>
            <a:off x="16831057" y="6494242"/>
            <a:ext cx="952664" cy="1210645"/>
            <a:chOff x="16453107" y="5822292"/>
            <a:chExt cx="952664" cy="1210645"/>
          </a:xfrm>
        </p:grpSpPr>
        <p:grpSp>
          <p:nvGrpSpPr>
            <p:cNvPr id="914" name="Google Shape;914;p7"/>
            <p:cNvGrpSpPr/>
            <p:nvPr/>
          </p:nvGrpSpPr>
          <p:grpSpPr>
            <a:xfrm rot="-408978">
              <a:off x="16516689" y="5867319"/>
              <a:ext cx="825500" cy="1120590"/>
              <a:chOff x="4584954" y="2452115"/>
              <a:chExt cx="607790" cy="825055"/>
            </a:xfrm>
          </p:grpSpPr>
          <p:grpSp>
            <p:nvGrpSpPr>
              <p:cNvPr id="915" name="Google Shape;915;p7"/>
              <p:cNvGrpSpPr/>
              <p:nvPr/>
            </p:nvGrpSpPr>
            <p:grpSpPr>
              <a:xfrm>
                <a:off x="4584954" y="2452115"/>
                <a:ext cx="607790" cy="825055"/>
                <a:chOff x="4584954" y="2452115"/>
                <a:chExt cx="607790" cy="825055"/>
              </a:xfrm>
            </p:grpSpPr>
            <p:sp>
              <p:nvSpPr>
                <p:cNvPr id="916" name="Google Shape;916;p7"/>
                <p:cNvSpPr/>
                <p:nvPr/>
              </p:nvSpPr>
              <p:spPr>
                <a:xfrm>
                  <a:off x="4599241" y="2466402"/>
                  <a:ext cx="579215" cy="796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215" h="796480" extrusionOk="0">
                      <a:moveTo>
                        <a:pt x="470630" y="398240"/>
                      </a:moveTo>
                      <a:cubicBezTo>
                        <a:pt x="470630" y="472916"/>
                        <a:pt x="516731" y="535686"/>
                        <a:pt x="579215" y="553498"/>
                      </a:cubicBezTo>
                      <a:lnTo>
                        <a:pt x="579215" y="796481"/>
                      </a:lnTo>
                      <a:lnTo>
                        <a:pt x="0" y="796481"/>
                      </a:lnTo>
                      <a:lnTo>
                        <a:pt x="0" y="553498"/>
                      </a:lnTo>
                      <a:cubicBezTo>
                        <a:pt x="62484" y="535686"/>
                        <a:pt x="108585" y="472916"/>
                        <a:pt x="108585" y="398240"/>
                      </a:cubicBezTo>
                      <a:cubicBezTo>
                        <a:pt x="108585" y="323564"/>
                        <a:pt x="62484" y="260795"/>
                        <a:pt x="0" y="242983"/>
                      </a:cubicBezTo>
                      <a:lnTo>
                        <a:pt x="0" y="0"/>
                      </a:lnTo>
                      <a:lnTo>
                        <a:pt x="579215" y="0"/>
                      </a:lnTo>
                      <a:lnTo>
                        <a:pt x="579215" y="242983"/>
                      </a:lnTo>
                      <a:cubicBezTo>
                        <a:pt x="516731" y="260795"/>
                        <a:pt x="470630" y="323564"/>
                        <a:pt x="470630" y="3982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7" name="Google Shape;917;p7"/>
                <p:cNvSpPr/>
                <p:nvPr/>
              </p:nvSpPr>
              <p:spPr>
                <a:xfrm>
                  <a:off x="4584954" y="2452115"/>
                  <a:ext cx="607790" cy="825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790" h="825055" extrusionOk="0">
                      <a:moveTo>
                        <a:pt x="593503" y="825056"/>
                      </a:moveTo>
                      <a:lnTo>
                        <a:pt x="14288" y="825056"/>
                      </a:lnTo>
                      <a:cubicBezTo>
                        <a:pt x="6382" y="825056"/>
                        <a:pt x="0" y="818674"/>
                        <a:pt x="0" y="810768"/>
                      </a:cubicBezTo>
                      <a:lnTo>
                        <a:pt x="0" y="567785"/>
                      </a:lnTo>
                      <a:cubicBezTo>
                        <a:pt x="0" y="561404"/>
                        <a:pt x="4191" y="555784"/>
                        <a:pt x="10382" y="554069"/>
                      </a:cubicBezTo>
                      <a:cubicBezTo>
                        <a:pt x="68199" y="537591"/>
                        <a:pt x="108585" y="479393"/>
                        <a:pt x="108585" y="412528"/>
                      </a:cubicBezTo>
                      <a:cubicBezTo>
                        <a:pt x="108585" y="345662"/>
                        <a:pt x="68199" y="287465"/>
                        <a:pt x="10382" y="270986"/>
                      </a:cubicBezTo>
                      <a:cubicBezTo>
                        <a:pt x="4286" y="269272"/>
                        <a:pt x="0" y="263652"/>
                        <a:pt x="0" y="257270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593503" y="0"/>
                      </a:lnTo>
                      <a:cubicBezTo>
                        <a:pt x="601409" y="0"/>
                        <a:pt x="607790" y="6382"/>
                        <a:pt x="607790" y="14288"/>
                      </a:cubicBezTo>
                      <a:lnTo>
                        <a:pt x="607790" y="257270"/>
                      </a:lnTo>
                      <a:cubicBezTo>
                        <a:pt x="607790" y="263652"/>
                        <a:pt x="603599" y="269272"/>
                        <a:pt x="597408" y="270986"/>
                      </a:cubicBezTo>
                      <a:cubicBezTo>
                        <a:pt x="539591" y="287465"/>
                        <a:pt x="499205" y="345662"/>
                        <a:pt x="499205" y="412528"/>
                      </a:cubicBezTo>
                      <a:cubicBezTo>
                        <a:pt x="499205" y="479393"/>
                        <a:pt x="539591" y="537591"/>
                        <a:pt x="597408" y="554069"/>
                      </a:cubicBezTo>
                      <a:cubicBezTo>
                        <a:pt x="603504" y="555784"/>
                        <a:pt x="607790" y="561404"/>
                        <a:pt x="607790" y="567785"/>
                      </a:cubicBezTo>
                      <a:lnTo>
                        <a:pt x="607790" y="810768"/>
                      </a:lnTo>
                      <a:cubicBezTo>
                        <a:pt x="607790" y="818579"/>
                        <a:pt x="601409" y="825056"/>
                        <a:pt x="593503" y="825056"/>
                      </a:cubicBezTo>
                      <a:close/>
                      <a:moveTo>
                        <a:pt x="28575" y="796481"/>
                      </a:moveTo>
                      <a:lnTo>
                        <a:pt x="579215" y="796481"/>
                      </a:lnTo>
                      <a:lnTo>
                        <a:pt x="579215" y="578168"/>
                      </a:lnTo>
                      <a:cubicBezTo>
                        <a:pt x="514731" y="554641"/>
                        <a:pt x="470630" y="488061"/>
                        <a:pt x="470630" y="412528"/>
                      </a:cubicBezTo>
                      <a:cubicBezTo>
                        <a:pt x="470630" y="336995"/>
                        <a:pt x="514731" y="270510"/>
                        <a:pt x="579215" y="246888"/>
                      </a:cubicBezTo>
                      <a:lnTo>
                        <a:pt x="579215" y="28575"/>
                      </a:lnTo>
                      <a:lnTo>
                        <a:pt x="28575" y="28575"/>
                      </a:lnTo>
                      <a:lnTo>
                        <a:pt x="28575" y="246888"/>
                      </a:lnTo>
                      <a:cubicBezTo>
                        <a:pt x="93059" y="270415"/>
                        <a:pt x="137160" y="336899"/>
                        <a:pt x="137160" y="412528"/>
                      </a:cubicBezTo>
                      <a:cubicBezTo>
                        <a:pt x="137160" y="488061"/>
                        <a:pt x="93059" y="554546"/>
                        <a:pt x="28575" y="578168"/>
                      </a:cubicBezTo>
                      <a:lnTo>
                        <a:pt x="28575" y="7964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8" name="Google Shape;918;p7"/>
              <p:cNvSpPr/>
              <p:nvPr/>
            </p:nvSpPr>
            <p:spPr>
              <a:xfrm>
                <a:off x="4599241" y="2466402"/>
                <a:ext cx="232409" cy="796480"/>
              </a:xfrm>
              <a:custGeom>
                <a:avLst/>
                <a:gdLst/>
                <a:ahLst/>
                <a:cxnLst/>
                <a:rect l="l" t="t" r="r" b="b"/>
                <a:pathLst>
                  <a:path w="232409" h="796480" extrusionOk="0">
                    <a:moveTo>
                      <a:pt x="232410" y="398240"/>
                    </a:moveTo>
                    <a:cubicBezTo>
                      <a:pt x="232410" y="472916"/>
                      <a:pt x="186214" y="535686"/>
                      <a:pt x="123825" y="553498"/>
                    </a:cubicBezTo>
                    <a:lnTo>
                      <a:pt x="123825" y="796481"/>
                    </a:lnTo>
                    <a:lnTo>
                      <a:pt x="0" y="796481"/>
                    </a:lnTo>
                    <a:lnTo>
                      <a:pt x="0" y="553498"/>
                    </a:lnTo>
                    <a:cubicBezTo>
                      <a:pt x="62389" y="535686"/>
                      <a:pt x="108585" y="472916"/>
                      <a:pt x="108585" y="398240"/>
                    </a:cubicBezTo>
                    <a:cubicBezTo>
                      <a:pt x="108585" y="323564"/>
                      <a:pt x="62389" y="260795"/>
                      <a:pt x="0" y="242983"/>
                    </a:cubicBezTo>
                    <a:lnTo>
                      <a:pt x="0" y="0"/>
                    </a:lnTo>
                    <a:lnTo>
                      <a:pt x="123825" y="0"/>
                    </a:lnTo>
                    <a:lnTo>
                      <a:pt x="123825" y="242983"/>
                    </a:lnTo>
                    <a:cubicBezTo>
                      <a:pt x="186214" y="260795"/>
                      <a:pt x="232410" y="323564"/>
                      <a:pt x="232410" y="3982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19" name="Google Shape;919;p7"/>
              <p:cNvGrpSpPr/>
              <p:nvPr/>
            </p:nvGrpSpPr>
            <p:grpSpPr>
              <a:xfrm>
                <a:off x="4745259" y="2514218"/>
                <a:ext cx="287178" cy="752570"/>
                <a:chOff x="4745259" y="2514218"/>
                <a:chExt cx="287178" cy="752570"/>
              </a:xfrm>
            </p:grpSpPr>
            <p:sp>
              <p:nvSpPr>
                <p:cNvPr id="920" name="Google Shape;920;p7"/>
                <p:cNvSpPr/>
                <p:nvPr/>
              </p:nvSpPr>
              <p:spPr>
                <a:xfrm>
                  <a:off x="4759547" y="2528506"/>
                  <a:ext cx="258603" cy="723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603" h="723995" extrusionOk="0">
                      <a:moveTo>
                        <a:pt x="0" y="0"/>
                      </a:moveTo>
                      <a:lnTo>
                        <a:pt x="258604" y="0"/>
                      </a:lnTo>
                      <a:lnTo>
                        <a:pt x="258604" y="723995"/>
                      </a:lnTo>
                      <a:lnTo>
                        <a:pt x="0" y="7239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1" name="Google Shape;921;p7"/>
                <p:cNvSpPr/>
                <p:nvPr/>
              </p:nvSpPr>
              <p:spPr>
                <a:xfrm>
                  <a:off x="4745259" y="2514218"/>
                  <a:ext cx="287178" cy="75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178" h="752570" extrusionOk="0">
                      <a:moveTo>
                        <a:pt x="272891" y="752570"/>
                      </a:moveTo>
                      <a:lnTo>
                        <a:pt x="14288" y="752570"/>
                      </a:lnTo>
                      <a:cubicBezTo>
                        <a:pt x="6382" y="752570"/>
                        <a:pt x="0" y="746189"/>
                        <a:pt x="0" y="738283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272891" y="0"/>
                      </a:lnTo>
                      <a:cubicBezTo>
                        <a:pt x="280797" y="0"/>
                        <a:pt x="287179" y="6382"/>
                        <a:pt x="287179" y="14288"/>
                      </a:cubicBezTo>
                      <a:lnTo>
                        <a:pt x="287179" y="738283"/>
                      </a:lnTo>
                      <a:cubicBezTo>
                        <a:pt x="287179" y="746189"/>
                        <a:pt x="280797" y="752570"/>
                        <a:pt x="272891" y="752570"/>
                      </a:cubicBezTo>
                      <a:close/>
                      <a:moveTo>
                        <a:pt x="28575" y="723995"/>
                      </a:moveTo>
                      <a:lnTo>
                        <a:pt x="258604" y="723995"/>
                      </a:lnTo>
                      <a:lnTo>
                        <a:pt x="258604" y="28575"/>
                      </a:lnTo>
                      <a:lnTo>
                        <a:pt x="28575" y="28575"/>
                      </a:lnTo>
                      <a:lnTo>
                        <a:pt x="28575" y="7239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22" name="Google Shape;922;p7"/>
              <p:cNvGrpSpPr/>
              <p:nvPr/>
            </p:nvGrpSpPr>
            <p:grpSpPr>
              <a:xfrm>
                <a:off x="4923662" y="2514218"/>
                <a:ext cx="111347" cy="752570"/>
                <a:chOff x="4923662" y="2514218"/>
                <a:chExt cx="111347" cy="752570"/>
              </a:xfrm>
            </p:grpSpPr>
            <p:sp>
              <p:nvSpPr>
                <p:cNvPr id="923" name="Google Shape;923;p7"/>
                <p:cNvSpPr/>
                <p:nvPr/>
              </p:nvSpPr>
              <p:spPr>
                <a:xfrm>
                  <a:off x="4937950" y="2528506"/>
                  <a:ext cx="82772" cy="723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72" h="723995" extrusionOk="0">
                      <a:moveTo>
                        <a:pt x="0" y="0"/>
                      </a:moveTo>
                      <a:lnTo>
                        <a:pt x="82772" y="0"/>
                      </a:lnTo>
                      <a:lnTo>
                        <a:pt x="82772" y="723995"/>
                      </a:lnTo>
                      <a:lnTo>
                        <a:pt x="0" y="7239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4" name="Google Shape;924;p7"/>
                <p:cNvSpPr/>
                <p:nvPr/>
              </p:nvSpPr>
              <p:spPr>
                <a:xfrm>
                  <a:off x="4923662" y="2514218"/>
                  <a:ext cx="111347" cy="75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47" h="752570" extrusionOk="0">
                      <a:moveTo>
                        <a:pt x="97060" y="752570"/>
                      </a:moveTo>
                      <a:lnTo>
                        <a:pt x="14288" y="752570"/>
                      </a:lnTo>
                      <a:cubicBezTo>
                        <a:pt x="6382" y="752570"/>
                        <a:pt x="0" y="746189"/>
                        <a:pt x="0" y="738283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97060" y="0"/>
                      </a:lnTo>
                      <a:cubicBezTo>
                        <a:pt x="104966" y="0"/>
                        <a:pt x="111347" y="6382"/>
                        <a:pt x="111347" y="14288"/>
                      </a:cubicBezTo>
                      <a:lnTo>
                        <a:pt x="111347" y="738283"/>
                      </a:lnTo>
                      <a:cubicBezTo>
                        <a:pt x="111347" y="746189"/>
                        <a:pt x="104966" y="752570"/>
                        <a:pt x="97060" y="752570"/>
                      </a:cubicBezTo>
                      <a:close/>
                      <a:moveTo>
                        <a:pt x="28575" y="723995"/>
                      </a:moveTo>
                      <a:lnTo>
                        <a:pt x="82772" y="723995"/>
                      </a:lnTo>
                      <a:lnTo>
                        <a:pt x="82772" y="28575"/>
                      </a:lnTo>
                      <a:lnTo>
                        <a:pt x="28575" y="28575"/>
                      </a:lnTo>
                      <a:lnTo>
                        <a:pt x="28575" y="7239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25" name="Google Shape;925;p7"/>
              <p:cNvGrpSpPr/>
              <p:nvPr/>
            </p:nvGrpSpPr>
            <p:grpSpPr>
              <a:xfrm>
                <a:off x="4799552" y="2803778"/>
                <a:ext cx="100965" cy="100964"/>
                <a:chOff x="4799552" y="2803778"/>
                <a:chExt cx="100965" cy="100964"/>
              </a:xfrm>
            </p:grpSpPr>
            <p:sp>
              <p:nvSpPr>
                <p:cNvPr id="926" name="Google Shape;926;p7"/>
                <p:cNvSpPr/>
                <p:nvPr/>
              </p:nvSpPr>
              <p:spPr>
                <a:xfrm>
                  <a:off x="4813839" y="2818066"/>
                  <a:ext cx="72390" cy="72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72389" extrusionOk="0">
                      <a:moveTo>
                        <a:pt x="72390" y="36195"/>
                      </a:moveTo>
                      <a:cubicBezTo>
                        <a:pt x="72390" y="56185"/>
                        <a:pt x="56185" y="72390"/>
                        <a:pt x="36195" y="72390"/>
                      </a:cubicBezTo>
                      <a:cubicBezTo>
                        <a:pt x="16205" y="72390"/>
                        <a:pt x="0" y="56185"/>
                        <a:pt x="0" y="36195"/>
                      </a:cubicBezTo>
                      <a:cubicBezTo>
                        <a:pt x="0" y="16205"/>
                        <a:pt x="16205" y="0"/>
                        <a:pt x="36195" y="0"/>
                      </a:cubicBezTo>
                      <a:cubicBezTo>
                        <a:pt x="56185" y="0"/>
                        <a:pt x="72390" y="16205"/>
                        <a:pt x="72390" y="3619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7" name="Google Shape;927;p7"/>
                <p:cNvSpPr/>
                <p:nvPr/>
              </p:nvSpPr>
              <p:spPr>
                <a:xfrm>
                  <a:off x="4799552" y="2803778"/>
                  <a:ext cx="100965" cy="100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65" h="100964" extrusionOk="0">
                      <a:moveTo>
                        <a:pt x="50483" y="100965"/>
                      </a:moveTo>
                      <a:cubicBezTo>
                        <a:pt x="22670" y="100965"/>
                        <a:pt x="0" y="78296"/>
                        <a:pt x="0" y="50482"/>
                      </a:cubicBezTo>
                      <a:cubicBezTo>
                        <a:pt x="0" y="22670"/>
                        <a:pt x="22670" y="0"/>
                        <a:pt x="50483" y="0"/>
                      </a:cubicBezTo>
                      <a:cubicBezTo>
                        <a:pt x="78296" y="0"/>
                        <a:pt x="100965" y="22670"/>
                        <a:pt x="100965" y="50482"/>
                      </a:cubicBezTo>
                      <a:cubicBezTo>
                        <a:pt x="100965" y="78391"/>
                        <a:pt x="78296" y="100965"/>
                        <a:pt x="50483" y="100965"/>
                      </a:cubicBezTo>
                      <a:close/>
                      <a:moveTo>
                        <a:pt x="50483" y="28575"/>
                      </a:moveTo>
                      <a:cubicBezTo>
                        <a:pt x="38386" y="28575"/>
                        <a:pt x="28575" y="38386"/>
                        <a:pt x="28575" y="50482"/>
                      </a:cubicBezTo>
                      <a:cubicBezTo>
                        <a:pt x="28575" y="62579"/>
                        <a:pt x="38386" y="72390"/>
                        <a:pt x="50483" y="72390"/>
                      </a:cubicBezTo>
                      <a:cubicBezTo>
                        <a:pt x="62579" y="72390"/>
                        <a:pt x="72390" y="62579"/>
                        <a:pt x="72390" y="50482"/>
                      </a:cubicBezTo>
                      <a:cubicBezTo>
                        <a:pt x="72390" y="38386"/>
                        <a:pt x="62579" y="28575"/>
                        <a:pt x="5048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28" name="Google Shape;928;p7"/>
            <p:cNvGrpSpPr/>
            <p:nvPr/>
          </p:nvGrpSpPr>
          <p:grpSpPr>
            <a:xfrm rot="-408978">
              <a:off x="16516689" y="5867319"/>
              <a:ext cx="825500" cy="1120590"/>
              <a:chOff x="4584954" y="2452115"/>
              <a:chExt cx="607790" cy="825055"/>
            </a:xfrm>
          </p:grpSpPr>
          <p:grpSp>
            <p:nvGrpSpPr>
              <p:cNvPr id="929" name="Google Shape;929;p7"/>
              <p:cNvGrpSpPr/>
              <p:nvPr/>
            </p:nvGrpSpPr>
            <p:grpSpPr>
              <a:xfrm>
                <a:off x="4584954" y="2452115"/>
                <a:ext cx="607790" cy="825055"/>
                <a:chOff x="4584954" y="2452115"/>
                <a:chExt cx="607790" cy="825055"/>
              </a:xfrm>
            </p:grpSpPr>
            <p:sp>
              <p:nvSpPr>
                <p:cNvPr id="930" name="Google Shape;930;p7"/>
                <p:cNvSpPr/>
                <p:nvPr/>
              </p:nvSpPr>
              <p:spPr>
                <a:xfrm>
                  <a:off x="4599241" y="2466402"/>
                  <a:ext cx="579215" cy="796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215" h="796480" extrusionOk="0">
                      <a:moveTo>
                        <a:pt x="470630" y="398240"/>
                      </a:moveTo>
                      <a:cubicBezTo>
                        <a:pt x="470630" y="472916"/>
                        <a:pt x="516731" y="535686"/>
                        <a:pt x="579215" y="553498"/>
                      </a:cubicBezTo>
                      <a:lnTo>
                        <a:pt x="579215" y="796481"/>
                      </a:lnTo>
                      <a:lnTo>
                        <a:pt x="0" y="796481"/>
                      </a:lnTo>
                      <a:lnTo>
                        <a:pt x="0" y="553498"/>
                      </a:lnTo>
                      <a:cubicBezTo>
                        <a:pt x="62484" y="535686"/>
                        <a:pt x="108585" y="472916"/>
                        <a:pt x="108585" y="398240"/>
                      </a:cubicBezTo>
                      <a:cubicBezTo>
                        <a:pt x="108585" y="323564"/>
                        <a:pt x="62484" y="260795"/>
                        <a:pt x="0" y="242983"/>
                      </a:cubicBezTo>
                      <a:lnTo>
                        <a:pt x="0" y="0"/>
                      </a:lnTo>
                      <a:lnTo>
                        <a:pt x="579215" y="0"/>
                      </a:lnTo>
                      <a:lnTo>
                        <a:pt x="579215" y="242983"/>
                      </a:lnTo>
                      <a:cubicBezTo>
                        <a:pt x="516731" y="260795"/>
                        <a:pt x="470630" y="323564"/>
                        <a:pt x="470630" y="39824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1" name="Google Shape;931;p7"/>
                <p:cNvSpPr/>
                <p:nvPr/>
              </p:nvSpPr>
              <p:spPr>
                <a:xfrm>
                  <a:off x="4584954" y="2452115"/>
                  <a:ext cx="607790" cy="825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790" h="825055" extrusionOk="0">
                      <a:moveTo>
                        <a:pt x="593503" y="825056"/>
                      </a:moveTo>
                      <a:lnTo>
                        <a:pt x="14288" y="825056"/>
                      </a:lnTo>
                      <a:cubicBezTo>
                        <a:pt x="6382" y="825056"/>
                        <a:pt x="0" y="818674"/>
                        <a:pt x="0" y="810768"/>
                      </a:cubicBezTo>
                      <a:lnTo>
                        <a:pt x="0" y="567785"/>
                      </a:lnTo>
                      <a:cubicBezTo>
                        <a:pt x="0" y="561404"/>
                        <a:pt x="4191" y="555784"/>
                        <a:pt x="10382" y="554069"/>
                      </a:cubicBezTo>
                      <a:cubicBezTo>
                        <a:pt x="68199" y="537591"/>
                        <a:pt x="108585" y="479393"/>
                        <a:pt x="108585" y="412528"/>
                      </a:cubicBezTo>
                      <a:cubicBezTo>
                        <a:pt x="108585" y="345662"/>
                        <a:pt x="68199" y="287465"/>
                        <a:pt x="10382" y="270986"/>
                      </a:cubicBezTo>
                      <a:cubicBezTo>
                        <a:pt x="4286" y="269272"/>
                        <a:pt x="0" y="263652"/>
                        <a:pt x="0" y="257270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593503" y="0"/>
                      </a:lnTo>
                      <a:cubicBezTo>
                        <a:pt x="601409" y="0"/>
                        <a:pt x="607790" y="6382"/>
                        <a:pt x="607790" y="14288"/>
                      </a:cubicBezTo>
                      <a:lnTo>
                        <a:pt x="607790" y="257270"/>
                      </a:lnTo>
                      <a:cubicBezTo>
                        <a:pt x="607790" y="263652"/>
                        <a:pt x="603599" y="269272"/>
                        <a:pt x="597408" y="270986"/>
                      </a:cubicBezTo>
                      <a:cubicBezTo>
                        <a:pt x="539591" y="287465"/>
                        <a:pt x="499205" y="345662"/>
                        <a:pt x="499205" y="412528"/>
                      </a:cubicBezTo>
                      <a:cubicBezTo>
                        <a:pt x="499205" y="479393"/>
                        <a:pt x="539591" y="537591"/>
                        <a:pt x="597408" y="554069"/>
                      </a:cubicBezTo>
                      <a:cubicBezTo>
                        <a:pt x="603504" y="555784"/>
                        <a:pt x="607790" y="561404"/>
                        <a:pt x="607790" y="567785"/>
                      </a:cubicBezTo>
                      <a:lnTo>
                        <a:pt x="607790" y="810768"/>
                      </a:lnTo>
                      <a:cubicBezTo>
                        <a:pt x="607790" y="818579"/>
                        <a:pt x="601409" y="825056"/>
                        <a:pt x="593503" y="825056"/>
                      </a:cubicBezTo>
                      <a:close/>
                      <a:moveTo>
                        <a:pt x="28575" y="796481"/>
                      </a:moveTo>
                      <a:lnTo>
                        <a:pt x="579215" y="796481"/>
                      </a:lnTo>
                      <a:lnTo>
                        <a:pt x="579215" y="578168"/>
                      </a:lnTo>
                      <a:cubicBezTo>
                        <a:pt x="514731" y="554641"/>
                        <a:pt x="470630" y="488061"/>
                        <a:pt x="470630" y="412528"/>
                      </a:cubicBezTo>
                      <a:cubicBezTo>
                        <a:pt x="470630" y="336995"/>
                        <a:pt x="514731" y="270510"/>
                        <a:pt x="579215" y="246888"/>
                      </a:cubicBezTo>
                      <a:lnTo>
                        <a:pt x="579215" y="28575"/>
                      </a:lnTo>
                      <a:lnTo>
                        <a:pt x="28575" y="28575"/>
                      </a:lnTo>
                      <a:lnTo>
                        <a:pt x="28575" y="246888"/>
                      </a:lnTo>
                      <a:cubicBezTo>
                        <a:pt x="93059" y="270415"/>
                        <a:pt x="137160" y="336899"/>
                        <a:pt x="137160" y="412528"/>
                      </a:cubicBezTo>
                      <a:cubicBezTo>
                        <a:pt x="137160" y="488061"/>
                        <a:pt x="93059" y="554546"/>
                        <a:pt x="28575" y="578168"/>
                      </a:cubicBezTo>
                      <a:lnTo>
                        <a:pt x="28575" y="79648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32" name="Google Shape;932;p7"/>
              <p:cNvSpPr/>
              <p:nvPr/>
            </p:nvSpPr>
            <p:spPr>
              <a:xfrm>
                <a:off x="4599241" y="2466402"/>
                <a:ext cx="232409" cy="796480"/>
              </a:xfrm>
              <a:custGeom>
                <a:avLst/>
                <a:gdLst/>
                <a:ahLst/>
                <a:cxnLst/>
                <a:rect l="l" t="t" r="r" b="b"/>
                <a:pathLst>
                  <a:path w="232409" h="796480" extrusionOk="0">
                    <a:moveTo>
                      <a:pt x="232410" y="398240"/>
                    </a:moveTo>
                    <a:cubicBezTo>
                      <a:pt x="232410" y="472916"/>
                      <a:pt x="186214" y="535686"/>
                      <a:pt x="123825" y="553498"/>
                    </a:cubicBezTo>
                    <a:lnTo>
                      <a:pt x="123825" y="796481"/>
                    </a:lnTo>
                    <a:lnTo>
                      <a:pt x="0" y="796481"/>
                    </a:lnTo>
                    <a:lnTo>
                      <a:pt x="0" y="553498"/>
                    </a:lnTo>
                    <a:cubicBezTo>
                      <a:pt x="62389" y="535686"/>
                      <a:pt x="108585" y="472916"/>
                      <a:pt x="108585" y="398240"/>
                    </a:cubicBezTo>
                    <a:cubicBezTo>
                      <a:pt x="108585" y="323564"/>
                      <a:pt x="62389" y="260795"/>
                      <a:pt x="0" y="242983"/>
                    </a:cubicBezTo>
                    <a:lnTo>
                      <a:pt x="0" y="0"/>
                    </a:lnTo>
                    <a:lnTo>
                      <a:pt x="123825" y="0"/>
                    </a:lnTo>
                    <a:lnTo>
                      <a:pt x="123825" y="242983"/>
                    </a:lnTo>
                    <a:cubicBezTo>
                      <a:pt x="186214" y="260795"/>
                      <a:pt x="232410" y="323564"/>
                      <a:pt x="232410" y="39824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33" name="Google Shape;933;p7"/>
              <p:cNvGrpSpPr/>
              <p:nvPr/>
            </p:nvGrpSpPr>
            <p:grpSpPr>
              <a:xfrm>
                <a:off x="4745259" y="2514218"/>
                <a:ext cx="287178" cy="752570"/>
                <a:chOff x="4745259" y="2514218"/>
                <a:chExt cx="287178" cy="752570"/>
              </a:xfrm>
            </p:grpSpPr>
            <p:sp>
              <p:nvSpPr>
                <p:cNvPr id="934" name="Google Shape;934;p7"/>
                <p:cNvSpPr/>
                <p:nvPr/>
              </p:nvSpPr>
              <p:spPr>
                <a:xfrm>
                  <a:off x="4759547" y="2528506"/>
                  <a:ext cx="258603" cy="723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603" h="723995" extrusionOk="0">
                      <a:moveTo>
                        <a:pt x="0" y="0"/>
                      </a:moveTo>
                      <a:lnTo>
                        <a:pt x="258604" y="0"/>
                      </a:lnTo>
                      <a:lnTo>
                        <a:pt x="258604" y="723995"/>
                      </a:lnTo>
                      <a:lnTo>
                        <a:pt x="0" y="723995"/>
                      </a:lnTo>
                      <a:close/>
                    </a:path>
                  </a:pathLst>
                </a:custGeom>
                <a:solidFill>
                  <a:srgbClr val="A1A1A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5" name="Google Shape;935;p7"/>
                <p:cNvSpPr/>
                <p:nvPr/>
              </p:nvSpPr>
              <p:spPr>
                <a:xfrm>
                  <a:off x="4745259" y="2514218"/>
                  <a:ext cx="287178" cy="75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178" h="752570" extrusionOk="0">
                      <a:moveTo>
                        <a:pt x="272891" y="752570"/>
                      </a:moveTo>
                      <a:lnTo>
                        <a:pt x="14288" y="752570"/>
                      </a:lnTo>
                      <a:cubicBezTo>
                        <a:pt x="6382" y="752570"/>
                        <a:pt x="0" y="746189"/>
                        <a:pt x="0" y="738283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272891" y="0"/>
                      </a:lnTo>
                      <a:cubicBezTo>
                        <a:pt x="280797" y="0"/>
                        <a:pt x="287179" y="6382"/>
                        <a:pt x="287179" y="14288"/>
                      </a:cubicBezTo>
                      <a:lnTo>
                        <a:pt x="287179" y="738283"/>
                      </a:lnTo>
                      <a:cubicBezTo>
                        <a:pt x="287179" y="746189"/>
                        <a:pt x="280797" y="752570"/>
                        <a:pt x="272891" y="752570"/>
                      </a:cubicBezTo>
                      <a:close/>
                      <a:moveTo>
                        <a:pt x="28575" y="723995"/>
                      </a:moveTo>
                      <a:lnTo>
                        <a:pt x="258604" y="723995"/>
                      </a:lnTo>
                      <a:lnTo>
                        <a:pt x="258604" y="28575"/>
                      </a:lnTo>
                      <a:lnTo>
                        <a:pt x="28575" y="28575"/>
                      </a:lnTo>
                      <a:lnTo>
                        <a:pt x="28575" y="7239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6" name="Google Shape;936;p7"/>
              <p:cNvGrpSpPr/>
              <p:nvPr/>
            </p:nvGrpSpPr>
            <p:grpSpPr>
              <a:xfrm>
                <a:off x="4923662" y="2514218"/>
                <a:ext cx="111347" cy="752570"/>
                <a:chOff x="4923662" y="2514218"/>
                <a:chExt cx="111347" cy="752570"/>
              </a:xfrm>
            </p:grpSpPr>
            <p:sp>
              <p:nvSpPr>
                <p:cNvPr id="937" name="Google Shape;937;p7"/>
                <p:cNvSpPr/>
                <p:nvPr/>
              </p:nvSpPr>
              <p:spPr>
                <a:xfrm>
                  <a:off x="4937950" y="2528506"/>
                  <a:ext cx="82772" cy="723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72" h="723995" extrusionOk="0">
                      <a:moveTo>
                        <a:pt x="0" y="0"/>
                      </a:moveTo>
                      <a:lnTo>
                        <a:pt x="82772" y="0"/>
                      </a:lnTo>
                      <a:lnTo>
                        <a:pt x="82772" y="723995"/>
                      </a:lnTo>
                      <a:lnTo>
                        <a:pt x="0" y="723995"/>
                      </a:ln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8" name="Google Shape;938;p7"/>
                <p:cNvSpPr/>
                <p:nvPr/>
              </p:nvSpPr>
              <p:spPr>
                <a:xfrm>
                  <a:off x="4923662" y="2514218"/>
                  <a:ext cx="111347" cy="75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47" h="752570" extrusionOk="0">
                      <a:moveTo>
                        <a:pt x="97060" y="752570"/>
                      </a:moveTo>
                      <a:lnTo>
                        <a:pt x="14288" y="752570"/>
                      </a:lnTo>
                      <a:cubicBezTo>
                        <a:pt x="6382" y="752570"/>
                        <a:pt x="0" y="746189"/>
                        <a:pt x="0" y="738283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97060" y="0"/>
                      </a:lnTo>
                      <a:cubicBezTo>
                        <a:pt x="104966" y="0"/>
                        <a:pt x="111347" y="6382"/>
                        <a:pt x="111347" y="14288"/>
                      </a:cubicBezTo>
                      <a:lnTo>
                        <a:pt x="111347" y="738283"/>
                      </a:lnTo>
                      <a:cubicBezTo>
                        <a:pt x="111347" y="746189"/>
                        <a:pt x="104966" y="752570"/>
                        <a:pt x="97060" y="752570"/>
                      </a:cubicBezTo>
                      <a:close/>
                      <a:moveTo>
                        <a:pt x="28575" y="723995"/>
                      </a:moveTo>
                      <a:lnTo>
                        <a:pt x="82772" y="723995"/>
                      </a:lnTo>
                      <a:lnTo>
                        <a:pt x="82772" y="28575"/>
                      </a:lnTo>
                      <a:lnTo>
                        <a:pt x="28575" y="28575"/>
                      </a:lnTo>
                      <a:lnTo>
                        <a:pt x="28575" y="7239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9" name="Google Shape;939;p7"/>
              <p:cNvGrpSpPr/>
              <p:nvPr/>
            </p:nvGrpSpPr>
            <p:grpSpPr>
              <a:xfrm>
                <a:off x="4799552" y="2803778"/>
                <a:ext cx="100965" cy="100964"/>
                <a:chOff x="4799552" y="2803778"/>
                <a:chExt cx="100965" cy="100964"/>
              </a:xfrm>
            </p:grpSpPr>
            <p:sp>
              <p:nvSpPr>
                <p:cNvPr id="940" name="Google Shape;940;p7"/>
                <p:cNvSpPr/>
                <p:nvPr/>
              </p:nvSpPr>
              <p:spPr>
                <a:xfrm>
                  <a:off x="4813839" y="2818066"/>
                  <a:ext cx="72390" cy="72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72389" extrusionOk="0">
                      <a:moveTo>
                        <a:pt x="72390" y="36195"/>
                      </a:moveTo>
                      <a:cubicBezTo>
                        <a:pt x="72390" y="56185"/>
                        <a:pt x="56185" y="72390"/>
                        <a:pt x="36195" y="72390"/>
                      </a:cubicBezTo>
                      <a:cubicBezTo>
                        <a:pt x="16205" y="72390"/>
                        <a:pt x="0" y="56185"/>
                        <a:pt x="0" y="36195"/>
                      </a:cubicBezTo>
                      <a:cubicBezTo>
                        <a:pt x="0" y="16205"/>
                        <a:pt x="16205" y="0"/>
                        <a:pt x="36195" y="0"/>
                      </a:cubicBezTo>
                      <a:cubicBezTo>
                        <a:pt x="56185" y="0"/>
                        <a:pt x="72390" y="16205"/>
                        <a:pt x="72390" y="36195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1" name="Google Shape;941;p7"/>
                <p:cNvSpPr/>
                <p:nvPr/>
              </p:nvSpPr>
              <p:spPr>
                <a:xfrm>
                  <a:off x="4799552" y="2803778"/>
                  <a:ext cx="100965" cy="100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65" h="100964" extrusionOk="0">
                      <a:moveTo>
                        <a:pt x="50483" y="100965"/>
                      </a:moveTo>
                      <a:cubicBezTo>
                        <a:pt x="22670" y="100965"/>
                        <a:pt x="0" y="78296"/>
                        <a:pt x="0" y="50482"/>
                      </a:cubicBezTo>
                      <a:cubicBezTo>
                        <a:pt x="0" y="22670"/>
                        <a:pt x="22670" y="0"/>
                        <a:pt x="50483" y="0"/>
                      </a:cubicBezTo>
                      <a:cubicBezTo>
                        <a:pt x="78296" y="0"/>
                        <a:pt x="100965" y="22670"/>
                        <a:pt x="100965" y="50482"/>
                      </a:cubicBezTo>
                      <a:cubicBezTo>
                        <a:pt x="100965" y="78391"/>
                        <a:pt x="78296" y="100965"/>
                        <a:pt x="50483" y="100965"/>
                      </a:cubicBezTo>
                      <a:close/>
                      <a:moveTo>
                        <a:pt x="50483" y="28575"/>
                      </a:moveTo>
                      <a:cubicBezTo>
                        <a:pt x="38386" y="28575"/>
                        <a:pt x="28575" y="38386"/>
                        <a:pt x="28575" y="50482"/>
                      </a:cubicBezTo>
                      <a:cubicBezTo>
                        <a:pt x="28575" y="62579"/>
                        <a:pt x="38386" y="72390"/>
                        <a:pt x="50483" y="72390"/>
                      </a:cubicBezTo>
                      <a:cubicBezTo>
                        <a:pt x="62579" y="72390"/>
                        <a:pt x="72390" y="62579"/>
                        <a:pt x="72390" y="50482"/>
                      </a:cubicBezTo>
                      <a:cubicBezTo>
                        <a:pt x="72390" y="38386"/>
                        <a:pt x="62579" y="28575"/>
                        <a:pt x="5048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942" name="Google Shape;942;p7"/>
          <p:cNvGrpSpPr/>
          <p:nvPr/>
        </p:nvGrpSpPr>
        <p:grpSpPr>
          <a:xfrm>
            <a:off x="16678869" y="7908447"/>
            <a:ext cx="1385387" cy="1640167"/>
            <a:chOff x="15662019" y="7573647"/>
            <a:chExt cx="1385387" cy="1640167"/>
          </a:xfrm>
        </p:grpSpPr>
        <p:grpSp>
          <p:nvGrpSpPr>
            <p:cNvPr id="943" name="Google Shape;943;p7"/>
            <p:cNvGrpSpPr/>
            <p:nvPr/>
          </p:nvGrpSpPr>
          <p:grpSpPr>
            <a:xfrm>
              <a:off x="15662019" y="7580072"/>
              <a:ext cx="1385387" cy="1633742"/>
              <a:chOff x="4444301" y="5303307"/>
              <a:chExt cx="837446" cy="987573"/>
            </a:xfrm>
          </p:grpSpPr>
          <p:grpSp>
            <p:nvGrpSpPr>
              <p:cNvPr id="944" name="Google Shape;944;p7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945" name="Google Shape;945;p7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6" name="Google Shape;946;p7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47" name="Google Shape;947;p7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948" name="Google Shape;948;p7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9" name="Google Shape;949;p7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50" name="Google Shape;950;p7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951" name="Google Shape;951;p7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2" name="Google Shape;952;p7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53" name="Google Shape;953;p7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954" name="Google Shape;954;p7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5" name="Google Shape;955;p7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56" name="Google Shape;956;p7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957" name="Google Shape;957;p7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8" name="Google Shape;958;p7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59" name="Google Shape;959;p7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960" name="Google Shape;960;p7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1" name="Google Shape;961;p7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62" name="Google Shape;962;p7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963" name="Google Shape;963;p7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4" name="Google Shape;964;p7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65" name="Google Shape;965;p7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66" name="Google Shape;966;p7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967" name="Google Shape;967;p7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8" name="Google Shape;968;p7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69" name="Google Shape;969;p7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0" name="Google Shape;970;p7"/>
            <p:cNvGrpSpPr/>
            <p:nvPr/>
          </p:nvGrpSpPr>
          <p:grpSpPr>
            <a:xfrm>
              <a:off x="15662019" y="7573647"/>
              <a:ext cx="1385387" cy="1633742"/>
              <a:chOff x="4444301" y="5303307"/>
              <a:chExt cx="837446" cy="987573"/>
            </a:xfrm>
          </p:grpSpPr>
          <p:grpSp>
            <p:nvGrpSpPr>
              <p:cNvPr id="971" name="Google Shape;971;p7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972" name="Google Shape;972;p7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3" name="Google Shape;973;p7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74" name="Google Shape;974;p7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975" name="Google Shape;975;p7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6" name="Google Shape;976;p7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77" name="Google Shape;977;p7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978" name="Google Shape;978;p7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9" name="Google Shape;979;p7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0" name="Google Shape;980;p7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981" name="Google Shape;981;p7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2" name="Google Shape;982;p7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3" name="Google Shape;983;p7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984" name="Google Shape;984;p7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5" name="Google Shape;985;p7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6" name="Google Shape;986;p7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987" name="Google Shape;987;p7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8" name="Google Shape;988;p7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9" name="Google Shape;989;p7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990" name="Google Shape;990;p7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1" name="Google Shape;991;p7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92" name="Google Shape;992;p7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93" name="Google Shape;993;p7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994" name="Google Shape;994;p7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D8D7D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5" name="Google Shape;995;p7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96" name="Google Shape;996;p7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97" name="Google Shape;997;p7"/>
          <p:cNvGrpSpPr/>
          <p:nvPr/>
        </p:nvGrpSpPr>
        <p:grpSpPr>
          <a:xfrm>
            <a:off x="1020763" y="614972"/>
            <a:ext cx="1477581" cy="1724761"/>
            <a:chOff x="8127313" y="716372"/>
            <a:chExt cx="1477581" cy="1724761"/>
          </a:xfrm>
        </p:grpSpPr>
        <p:grpSp>
          <p:nvGrpSpPr>
            <p:cNvPr id="998" name="Google Shape;998;p7"/>
            <p:cNvGrpSpPr/>
            <p:nvPr/>
          </p:nvGrpSpPr>
          <p:grpSpPr>
            <a:xfrm flipH="1">
              <a:off x="8127313" y="730397"/>
              <a:ext cx="1477581" cy="1710736"/>
              <a:chOff x="8390004" y="456115"/>
              <a:chExt cx="904162" cy="1046834"/>
            </a:xfrm>
          </p:grpSpPr>
          <p:grpSp>
            <p:nvGrpSpPr>
              <p:cNvPr id="999" name="Google Shape;999;p7"/>
              <p:cNvGrpSpPr/>
              <p:nvPr/>
            </p:nvGrpSpPr>
            <p:grpSpPr>
              <a:xfrm>
                <a:off x="8390004" y="1344626"/>
                <a:ext cx="193429" cy="158323"/>
                <a:chOff x="8390004" y="1344626"/>
                <a:chExt cx="193429" cy="158323"/>
              </a:xfrm>
            </p:grpSpPr>
            <p:sp>
              <p:nvSpPr>
                <p:cNvPr id="1000" name="Google Shape;1000;p7"/>
                <p:cNvSpPr/>
                <p:nvPr/>
              </p:nvSpPr>
              <p:spPr>
                <a:xfrm>
                  <a:off x="8404193" y="1358836"/>
                  <a:ext cx="164687" cy="12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87" h="129825" extrusionOk="0">
                      <a:moveTo>
                        <a:pt x="94012" y="0"/>
                      </a:moveTo>
                      <a:lnTo>
                        <a:pt x="0" y="122396"/>
                      </a:lnTo>
                      <a:lnTo>
                        <a:pt x="106680" y="129826"/>
                      </a:lnTo>
                      <a:lnTo>
                        <a:pt x="164687" y="54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1" name="Google Shape;1001;p7"/>
                <p:cNvSpPr/>
                <p:nvPr/>
              </p:nvSpPr>
              <p:spPr>
                <a:xfrm>
                  <a:off x="8390004" y="1344626"/>
                  <a:ext cx="193429" cy="158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29" h="158323" extrusionOk="0">
                      <a:moveTo>
                        <a:pt x="120869" y="158323"/>
                      </a:moveTo>
                      <a:cubicBezTo>
                        <a:pt x="120488" y="158323"/>
                        <a:pt x="120202" y="158323"/>
                        <a:pt x="119916" y="158323"/>
                      </a:cubicBezTo>
                      <a:lnTo>
                        <a:pt x="13236" y="150894"/>
                      </a:lnTo>
                      <a:cubicBezTo>
                        <a:pt x="7998" y="150513"/>
                        <a:pt x="3330" y="147274"/>
                        <a:pt x="1235" y="142511"/>
                      </a:cubicBezTo>
                      <a:cubicBezTo>
                        <a:pt x="-861" y="137749"/>
                        <a:pt x="-289" y="132129"/>
                        <a:pt x="2950" y="127938"/>
                      </a:cubicBezTo>
                      <a:lnTo>
                        <a:pt x="97057" y="5542"/>
                      </a:lnTo>
                      <a:cubicBezTo>
                        <a:pt x="99343" y="2494"/>
                        <a:pt x="102771" y="589"/>
                        <a:pt x="106582" y="113"/>
                      </a:cubicBezTo>
                      <a:cubicBezTo>
                        <a:pt x="110296" y="-364"/>
                        <a:pt x="114106" y="684"/>
                        <a:pt x="117154" y="2970"/>
                      </a:cubicBezTo>
                      <a:lnTo>
                        <a:pt x="187830" y="57263"/>
                      </a:lnTo>
                      <a:cubicBezTo>
                        <a:pt x="194116" y="62025"/>
                        <a:pt x="195259" y="71074"/>
                        <a:pt x="190497" y="77265"/>
                      </a:cubicBezTo>
                      <a:lnTo>
                        <a:pt x="132394" y="152798"/>
                      </a:lnTo>
                      <a:cubicBezTo>
                        <a:pt x="129441" y="156227"/>
                        <a:pt x="125250" y="158323"/>
                        <a:pt x="120869" y="158323"/>
                      </a:cubicBezTo>
                      <a:close/>
                      <a:moveTo>
                        <a:pt x="41716" y="124128"/>
                      </a:moveTo>
                      <a:lnTo>
                        <a:pt x="114202" y="129177"/>
                      </a:lnTo>
                      <a:lnTo>
                        <a:pt x="158874" y="71074"/>
                      </a:lnTo>
                      <a:lnTo>
                        <a:pt x="110867" y="34117"/>
                      </a:lnTo>
                      <a:lnTo>
                        <a:pt x="41716" y="1241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02" name="Google Shape;1002;p7"/>
              <p:cNvGrpSpPr/>
              <p:nvPr/>
            </p:nvGrpSpPr>
            <p:grpSpPr>
              <a:xfrm>
                <a:off x="8437418" y="1249718"/>
                <a:ext cx="235873" cy="221893"/>
                <a:chOff x="8437418" y="1249718"/>
                <a:chExt cx="235873" cy="221893"/>
              </a:xfrm>
            </p:grpSpPr>
            <p:sp>
              <p:nvSpPr>
                <p:cNvPr id="1003" name="Google Shape;1003;p7"/>
                <p:cNvSpPr/>
                <p:nvPr/>
              </p:nvSpPr>
              <p:spPr>
                <a:xfrm rot="-3144837">
                  <a:off x="8502712" y="1270078"/>
                  <a:ext cx="104782" cy="180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4" h="180973" extrusionOk="0">
                      <a:moveTo>
                        <a:pt x="0" y="0"/>
                      </a:moveTo>
                      <a:lnTo>
                        <a:pt x="104774" y="0"/>
                      </a:lnTo>
                      <a:lnTo>
                        <a:pt x="104774" y="180974"/>
                      </a:lnTo>
                      <a:lnTo>
                        <a:pt x="0" y="1809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4" name="Google Shape;1004;p7"/>
                <p:cNvSpPr/>
                <p:nvPr/>
              </p:nvSpPr>
              <p:spPr>
                <a:xfrm>
                  <a:off x="8437418" y="1249718"/>
                  <a:ext cx="235873" cy="221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73" h="221893" extrusionOk="0">
                      <a:moveTo>
                        <a:pt x="157656" y="221893"/>
                      </a:moveTo>
                      <a:cubicBezTo>
                        <a:pt x="154608" y="221893"/>
                        <a:pt x="151560" y="220941"/>
                        <a:pt x="148989" y="218941"/>
                      </a:cubicBezTo>
                      <a:lnTo>
                        <a:pt x="5542" y="108641"/>
                      </a:lnTo>
                      <a:cubicBezTo>
                        <a:pt x="2494" y="106355"/>
                        <a:pt x="589" y="102926"/>
                        <a:pt x="113" y="99211"/>
                      </a:cubicBezTo>
                      <a:cubicBezTo>
                        <a:pt x="-363" y="95497"/>
                        <a:pt x="684" y="91687"/>
                        <a:pt x="2970" y="88639"/>
                      </a:cubicBezTo>
                      <a:lnTo>
                        <a:pt x="66883" y="5581"/>
                      </a:lnTo>
                      <a:cubicBezTo>
                        <a:pt x="71740" y="-706"/>
                        <a:pt x="80694" y="-1849"/>
                        <a:pt x="86885" y="3009"/>
                      </a:cubicBezTo>
                      <a:lnTo>
                        <a:pt x="230332" y="113308"/>
                      </a:lnTo>
                      <a:cubicBezTo>
                        <a:pt x="233380" y="115594"/>
                        <a:pt x="235285" y="119023"/>
                        <a:pt x="235761" y="122738"/>
                      </a:cubicBezTo>
                      <a:cubicBezTo>
                        <a:pt x="236237" y="126453"/>
                        <a:pt x="235190" y="130263"/>
                        <a:pt x="232904" y="133311"/>
                      </a:cubicBezTo>
                      <a:lnTo>
                        <a:pt x="168991" y="216369"/>
                      </a:lnTo>
                      <a:cubicBezTo>
                        <a:pt x="166133" y="219893"/>
                        <a:pt x="161847" y="221893"/>
                        <a:pt x="157656" y="221893"/>
                      </a:cubicBezTo>
                      <a:close/>
                      <a:moveTo>
                        <a:pt x="34212" y="94639"/>
                      </a:moveTo>
                      <a:lnTo>
                        <a:pt x="154989" y="187508"/>
                      </a:lnTo>
                      <a:lnTo>
                        <a:pt x="201471" y="127120"/>
                      </a:lnTo>
                      <a:lnTo>
                        <a:pt x="80694" y="34251"/>
                      </a:lnTo>
                      <a:lnTo>
                        <a:pt x="34212" y="946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05" name="Google Shape;1005;p7"/>
              <p:cNvSpPr/>
              <p:nvPr/>
            </p:nvSpPr>
            <p:spPr>
              <a:xfrm>
                <a:off x="8403145" y="1357978"/>
                <a:ext cx="131254" cy="126301"/>
              </a:xfrm>
              <a:custGeom>
                <a:avLst/>
                <a:gdLst/>
                <a:ahLst/>
                <a:cxnLst/>
                <a:rect l="l" t="t" r="r" b="b"/>
                <a:pathLst>
                  <a:path w="131254" h="126301" extrusionOk="0">
                    <a:moveTo>
                      <a:pt x="131255" y="28480"/>
                    </a:moveTo>
                    <a:lnTo>
                      <a:pt x="56007" y="126302"/>
                    </a:lnTo>
                    <a:lnTo>
                      <a:pt x="0" y="122396"/>
                    </a:lnTo>
                    <a:lnTo>
                      <a:pt x="942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7"/>
              <p:cNvSpPr/>
              <p:nvPr/>
            </p:nvSpPr>
            <p:spPr>
              <a:xfrm rot="-3144837">
                <a:off x="8450770" y="1293300"/>
                <a:ext cx="104782" cy="66679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66674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66675"/>
                    </a:lnTo>
                    <a:lnTo>
                      <a:pt x="0" y="6667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07" name="Google Shape;1007;p7"/>
              <p:cNvGrpSpPr/>
              <p:nvPr/>
            </p:nvGrpSpPr>
            <p:grpSpPr>
              <a:xfrm>
                <a:off x="8433011" y="1095392"/>
                <a:ext cx="388579" cy="353169"/>
                <a:chOff x="8433011" y="1095392"/>
                <a:chExt cx="388579" cy="353169"/>
              </a:xfrm>
            </p:grpSpPr>
            <p:sp>
              <p:nvSpPr>
                <p:cNvPr id="1008" name="Google Shape;1008;p7"/>
                <p:cNvSpPr/>
                <p:nvPr/>
              </p:nvSpPr>
              <p:spPr>
                <a:xfrm>
                  <a:off x="8447246" y="1109662"/>
                  <a:ext cx="360045" cy="32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045" h="324612" extrusionOk="0">
                      <a:moveTo>
                        <a:pt x="55150" y="0"/>
                      </a:moveTo>
                      <a:lnTo>
                        <a:pt x="0" y="149828"/>
                      </a:lnTo>
                      <a:lnTo>
                        <a:pt x="227267" y="324612"/>
                      </a:lnTo>
                      <a:lnTo>
                        <a:pt x="360045" y="2345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9" name="Google Shape;1009;p7"/>
                <p:cNvSpPr/>
                <p:nvPr/>
              </p:nvSpPr>
              <p:spPr>
                <a:xfrm>
                  <a:off x="8433011" y="1095392"/>
                  <a:ext cx="388579" cy="35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579" h="353169" extrusionOk="0">
                      <a:moveTo>
                        <a:pt x="241502" y="353169"/>
                      </a:moveTo>
                      <a:cubicBezTo>
                        <a:pt x="238454" y="353169"/>
                        <a:pt x="235310" y="352217"/>
                        <a:pt x="232834" y="350217"/>
                      </a:cubicBezTo>
                      <a:lnTo>
                        <a:pt x="5567" y="175433"/>
                      </a:lnTo>
                      <a:cubicBezTo>
                        <a:pt x="614" y="171623"/>
                        <a:pt x="-1291" y="165051"/>
                        <a:pt x="900" y="159145"/>
                      </a:cubicBezTo>
                      <a:lnTo>
                        <a:pt x="56050" y="9317"/>
                      </a:lnTo>
                      <a:cubicBezTo>
                        <a:pt x="57574" y="5031"/>
                        <a:pt x="61098" y="1792"/>
                        <a:pt x="65479" y="554"/>
                      </a:cubicBezTo>
                      <a:cubicBezTo>
                        <a:pt x="69861" y="-684"/>
                        <a:pt x="74528" y="173"/>
                        <a:pt x="78148" y="2935"/>
                      </a:cubicBezTo>
                      <a:lnTo>
                        <a:pt x="383043" y="237441"/>
                      </a:lnTo>
                      <a:cubicBezTo>
                        <a:pt x="386663" y="240203"/>
                        <a:pt x="388758" y="244584"/>
                        <a:pt x="388568" y="249156"/>
                      </a:cubicBezTo>
                      <a:cubicBezTo>
                        <a:pt x="388473" y="253728"/>
                        <a:pt x="386091" y="258015"/>
                        <a:pt x="382281" y="260586"/>
                      </a:cubicBezTo>
                      <a:lnTo>
                        <a:pt x="249502" y="350693"/>
                      </a:lnTo>
                      <a:cubicBezTo>
                        <a:pt x="247121" y="352407"/>
                        <a:pt x="244264" y="353169"/>
                        <a:pt x="241502" y="353169"/>
                      </a:cubicBezTo>
                      <a:close/>
                      <a:moveTo>
                        <a:pt x="31285" y="159145"/>
                      </a:moveTo>
                      <a:lnTo>
                        <a:pt x="242073" y="321261"/>
                      </a:lnTo>
                      <a:lnTo>
                        <a:pt x="349991" y="248013"/>
                      </a:lnTo>
                      <a:lnTo>
                        <a:pt x="76147" y="37416"/>
                      </a:lnTo>
                      <a:lnTo>
                        <a:pt x="31285" y="1591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10" name="Google Shape;1010;p7"/>
              <p:cNvGrpSpPr/>
              <p:nvPr/>
            </p:nvGrpSpPr>
            <p:grpSpPr>
              <a:xfrm>
                <a:off x="8457991" y="456115"/>
                <a:ext cx="836175" cy="922341"/>
                <a:chOff x="8457991" y="456115"/>
                <a:chExt cx="836175" cy="922341"/>
              </a:xfrm>
            </p:grpSpPr>
            <p:sp>
              <p:nvSpPr>
                <p:cNvPr id="1011" name="Google Shape;1011;p7"/>
                <p:cNvSpPr/>
                <p:nvPr/>
              </p:nvSpPr>
              <p:spPr>
                <a:xfrm>
                  <a:off x="8472298" y="470875"/>
                  <a:ext cx="807218" cy="893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218" h="893293" extrusionOk="0">
                      <a:moveTo>
                        <a:pt x="527017" y="680506"/>
                      </a:moveTo>
                      <a:lnTo>
                        <a:pt x="399573" y="880055"/>
                      </a:lnTo>
                      <a:cubicBezTo>
                        <a:pt x="388142" y="894914"/>
                        <a:pt x="366711" y="897676"/>
                        <a:pt x="351852" y="886246"/>
                      </a:cubicBezTo>
                      <a:lnTo>
                        <a:pt x="13239" y="625833"/>
                      </a:lnTo>
                      <a:cubicBezTo>
                        <a:pt x="-1620" y="614403"/>
                        <a:pt x="-4382" y="592972"/>
                        <a:pt x="7047" y="578112"/>
                      </a:cubicBezTo>
                      <a:lnTo>
                        <a:pt x="482345" y="60524"/>
                      </a:lnTo>
                      <a:cubicBezTo>
                        <a:pt x="547972" y="-10914"/>
                        <a:pt x="657319" y="-20343"/>
                        <a:pt x="734186" y="38807"/>
                      </a:cubicBezTo>
                      <a:lnTo>
                        <a:pt x="734186" y="38807"/>
                      </a:lnTo>
                      <a:cubicBezTo>
                        <a:pt x="811053" y="97957"/>
                        <a:pt x="830007" y="206066"/>
                        <a:pt x="777811" y="287791"/>
                      </a:cubicBezTo>
                      <a:lnTo>
                        <a:pt x="574642" y="606021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2" name="Google Shape;1012;p7"/>
                <p:cNvSpPr/>
                <p:nvPr/>
              </p:nvSpPr>
              <p:spPr>
                <a:xfrm>
                  <a:off x="8457991" y="456115"/>
                  <a:ext cx="836175" cy="922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175" h="922341" extrusionOk="0">
                      <a:moveTo>
                        <a:pt x="386828" y="922342"/>
                      </a:moveTo>
                      <a:cubicBezTo>
                        <a:pt x="376541" y="922342"/>
                        <a:pt x="366159" y="919103"/>
                        <a:pt x="357396" y="912341"/>
                      </a:cubicBezTo>
                      <a:lnTo>
                        <a:pt x="18782" y="651927"/>
                      </a:lnTo>
                      <a:cubicBezTo>
                        <a:pt x="8590" y="644117"/>
                        <a:pt x="2018" y="632687"/>
                        <a:pt x="399" y="619828"/>
                      </a:cubicBezTo>
                      <a:cubicBezTo>
                        <a:pt x="-1221" y="606969"/>
                        <a:pt x="2113" y="594301"/>
                        <a:pt x="10019" y="584109"/>
                      </a:cubicBezTo>
                      <a:cubicBezTo>
                        <a:pt x="10305" y="583823"/>
                        <a:pt x="10495" y="583442"/>
                        <a:pt x="10781" y="583157"/>
                      </a:cubicBezTo>
                      <a:lnTo>
                        <a:pt x="486079" y="65568"/>
                      </a:lnTo>
                      <a:cubicBezTo>
                        <a:pt x="557230" y="-11965"/>
                        <a:pt x="673816" y="-21967"/>
                        <a:pt x="757160" y="42137"/>
                      </a:cubicBezTo>
                      <a:cubicBezTo>
                        <a:pt x="840599" y="106240"/>
                        <a:pt x="860792" y="221492"/>
                        <a:pt x="804118" y="310170"/>
                      </a:cubicBezTo>
                      <a:lnTo>
                        <a:pt x="600950" y="628400"/>
                      </a:lnTo>
                      <a:cubicBezTo>
                        <a:pt x="596664" y="635068"/>
                        <a:pt x="587805" y="636973"/>
                        <a:pt x="581233" y="632782"/>
                      </a:cubicBezTo>
                      <a:cubicBezTo>
                        <a:pt x="574566" y="628496"/>
                        <a:pt x="572660" y="619733"/>
                        <a:pt x="576851" y="613065"/>
                      </a:cubicBezTo>
                      <a:lnTo>
                        <a:pt x="780020" y="294835"/>
                      </a:lnTo>
                      <a:cubicBezTo>
                        <a:pt x="828597" y="218730"/>
                        <a:pt x="811262" y="119861"/>
                        <a:pt x="739729" y="64806"/>
                      </a:cubicBezTo>
                      <a:cubicBezTo>
                        <a:pt x="668196" y="9752"/>
                        <a:pt x="568184" y="18419"/>
                        <a:pt x="507128" y="84904"/>
                      </a:cubicBezTo>
                      <a:lnTo>
                        <a:pt x="32307" y="601921"/>
                      </a:lnTo>
                      <a:cubicBezTo>
                        <a:pt x="29355" y="606017"/>
                        <a:pt x="28116" y="610970"/>
                        <a:pt x="28688" y="616113"/>
                      </a:cubicBezTo>
                      <a:cubicBezTo>
                        <a:pt x="29355" y="621352"/>
                        <a:pt x="32022" y="626019"/>
                        <a:pt x="36213" y="629258"/>
                      </a:cubicBezTo>
                      <a:lnTo>
                        <a:pt x="374827" y="889671"/>
                      </a:lnTo>
                      <a:cubicBezTo>
                        <a:pt x="383303" y="896243"/>
                        <a:pt x="395496" y="894719"/>
                        <a:pt x="402259" y="886433"/>
                      </a:cubicBezTo>
                      <a:lnTo>
                        <a:pt x="529226" y="687551"/>
                      </a:lnTo>
                      <a:cubicBezTo>
                        <a:pt x="533513" y="680883"/>
                        <a:pt x="542371" y="678978"/>
                        <a:pt x="548943" y="683169"/>
                      </a:cubicBezTo>
                      <a:cubicBezTo>
                        <a:pt x="555611" y="687455"/>
                        <a:pt x="557516" y="696218"/>
                        <a:pt x="553325" y="702886"/>
                      </a:cubicBezTo>
                      <a:lnTo>
                        <a:pt x="425880" y="902435"/>
                      </a:lnTo>
                      <a:cubicBezTo>
                        <a:pt x="425690" y="902816"/>
                        <a:pt x="425404" y="903101"/>
                        <a:pt x="425118" y="903482"/>
                      </a:cubicBezTo>
                      <a:cubicBezTo>
                        <a:pt x="415689" y="915865"/>
                        <a:pt x="401401" y="922342"/>
                        <a:pt x="386828" y="9223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13" name="Google Shape;1013;p7"/>
              <p:cNvGrpSpPr/>
              <p:nvPr/>
            </p:nvGrpSpPr>
            <p:grpSpPr>
              <a:xfrm>
                <a:off x="9017765" y="1062485"/>
                <a:ext cx="43394" cy="51843"/>
                <a:chOff x="9017765" y="1062485"/>
                <a:chExt cx="43394" cy="51843"/>
              </a:xfrm>
            </p:grpSpPr>
            <p:sp>
              <p:nvSpPr>
                <p:cNvPr id="1014" name="Google Shape;1014;p7"/>
                <p:cNvSpPr/>
                <p:nvPr/>
              </p:nvSpPr>
              <p:spPr>
                <a:xfrm>
                  <a:off x="9032081" y="1076800"/>
                  <a:ext cx="14858" cy="2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58" h="23240" extrusionOk="0">
                      <a:moveTo>
                        <a:pt x="14859" y="0"/>
                      </a:moveTo>
                      <a:lnTo>
                        <a:pt x="0" y="23241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5" name="Google Shape;1015;p7"/>
                <p:cNvSpPr/>
                <p:nvPr/>
              </p:nvSpPr>
              <p:spPr>
                <a:xfrm>
                  <a:off x="9017765" y="1062485"/>
                  <a:ext cx="43394" cy="51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94" h="51843" extrusionOk="0">
                      <a:moveTo>
                        <a:pt x="14315" y="51844"/>
                      </a:moveTo>
                      <a:cubicBezTo>
                        <a:pt x="11648" y="51844"/>
                        <a:pt x="8981" y="51082"/>
                        <a:pt x="6600" y="49558"/>
                      </a:cubicBezTo>
                      <a:cubicBezTo>
                        <a:pt x="-67" y="45272"/>
                        <a:pt x="-1973" y="36508"/>
                        <a:pt x="2218" y="29841"/>
                      </a:cubicBezTo>
                      <a:lnTo>
                        <a:pt x="17077" y="6600"/>
                      </a:lnTo>
                      <a:cubicBezTo>
                        <a:pt x="21364" y="-68"/>
                        <a:pt x="30127" y="-1973"/>
                        <a:pt x="36794" y="2218"/>
                      </a:cubicBezTo>
                      <a:cubicBezTo>
                        <a:pt x="43462" y="6505"/>
                        <a:pt x="45367" y="15268"/>
                        <a:pt x="41176" y="21935"/>
                      </a:cubicBezTo>
                      <a:lnTo>
                        <a:pt x="26317" y="45176"/>
                      </a:lnTo>
                      <a:cubicBezTo>
                        <a:pt x="23650" y="49558"/>
                        <a:pt x="18983" y="51844"/>
                        <a:pt x="14315" y="518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16" name="Google Shape;1016;p7"/>
              <p:cNvGrpSpPr/>
              <p:nvPr/>
            </p:nvGrpSpPr>
            <p:grpSpPr>
              <a:xfrm>
                <a:off x="8715085" y="603328"/>
                <a:ext cx="436817" cy="522335"/>
                <a:chOff x="8715085" y="603328"/>
                <a:chExt cx="436817" cy="522335"/>
              </a:xfrm>
            </p:grpSpPr>
            <p:sp>
              <p:nvSpPr>
                <p:cNvPr id="1017" name="Google Shape;1017;p7"/>
                <p:cNvSpPr/>
                <p:nvPr/>
              </p:nvSpPr>
              <p:spPr>
                <a:xfrm>
                  <a:off x="8729477" y="617605"/>
                  <a:ext cx="408231" cy="493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231" h="493699" extrusionOk="0">
                      <a:moveTo>
                        <a:pt x="24093" y="480912"/>
                      </a:moveTo>
                      <a:lnTo>
                        <a:pt x="24093" y="480912"/>
                      </a:lnTo>
                      <a:cubicBezTo>
                        <a:pt x="-2863" y="460148"/>
                        <a:pt x="-8006" y="421095"/>
                        <a:pt x="12759" y="394044"/>
                      </a:cubicBezTo>
                      <a:lnTo>
                        <a:pt x="297270" y="24093"/>
                      </a:lnTo>
                      <a:cubicBezTo>
                        <a:pt x="318035" y="-2862"/>
                        <a:pt x="357087" y="-8006"/>
                        <a:pt x="384138" y="12759"/>
                      </a:cubicBezTo>
                      <a:lnTo>
                        <a:pt x="384138" y="12759"/>
                      </a:lnTo>
                      <a:cubicBezTo>
                        <a:pt x="411094" y="33523"/>
                        <a:pt x="416237" y="72576"/>
                        <a:pt x="395473" y="99627"/>
                      </a:cubicBezTo>
                      <a:lnTo>
                        <a:pt x="110961" y="469578"/>
                      </a:lnTo>
                      <a:cubicBezTo>
                        <a:pt x="90102" y="496629"/>
                        <a:pt x="51049" y="501677"/>
                        <a:pt x="24093" y="4809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8" name="Google Shape;1018;p7"/>
                <p:cNvSpPr/>
                <p:nvPr/>
              </p:nvSpPr>
              <p:spPr>
                <a:xfrm>
                  <a:off x="8715085" y="603328"/>
                  <a:ext cx="436817" cy="522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817" h="522335" extrusionOk="0">
                      <a:moveTo>
                        <a:pt x="76108" y="522336"/>
                      </a:moveTo>
                      <a:cubicBezTo>
                        <a:pt x="59916" y="522336"/>
                        <a:pt x="43533" y="517192"/>
                        <a:pt x="29722" y="506524"/>
                      </a:cubicBezTo>
                      <a:cubicBezTo>
                        <a:pt x="-3616" y="480902"/>
                        <a:pt x="-9807" y="432991"/>
                        <a:pt x="15720" y="399654"/>
                      </a:cubicBezTo>
                      <a:lnTo>
                        <a:pt x="300231" y="29703"/>
                      </a:lnTo>
                      <a:cubicBezTo>
                        <a:pt x="325854" y="-3635"/>
                        <a:pt x="373765" y="-9826"/>
                        <a:pt x="407102" y="15796"/>
                      </a:cubicBezTo>
                      <a:cubicBezTo>
                        <a:pt x="423200" y="28179"/>
                        <a:pt x="433486" y="46086"/>
                        <a:pt x="436153" y="66374"/>
                      </a:cubicBezTo>
                      <a:cubicBezTo>
                        <a:pt x="438820" y="86662"/>
                        <a:pt x="433391" y="106569"/>
                        <a:pt x="421104" y="122667"/>
                      </a:cubicBezTo>
                      <a:lnTo>
                        <a:pt x="136592" y="492618"/>
                      </a:lnTo>
                      <a:cubicBezTo>
                        <a:pt x="121638" y="512049"/>
                        <a:pt x="98968" y="522336"/>
                        <a:pt x="76108" y="522336"/>
                      </a:cubicBezTo>
                      <a:close/>
                      <a:moveTo>
                        <a:pt x="360810" y="28560"/>
                      </a:moveTo>
                      <a:cubicBezTo>
                        <a:pt x="346523" y="28560"/>
                        <a:pt x="332331" y="34941"/>
                        <a:pt x="322996" y="47133"/>
                      </a:cubicBezTo>
                      <a:lnTo>
                        <a:pt x="38485" y="417084"/>
                      </a:lnTo>
                      <a:cubicBezTo>
                        <a:pt x="22483" y="437944"/>
                        <a:pt x="26388" y="467853"/>
                        <a:pt x="47247" y="483855"/>
                      </a:cubicBezTo>
                      <a:lnTo>
                        <a:pt x="47247" y="483855"/>
                      </a:lnTo>
                      <a:cubicBezTo>
                        <a:pt x="57249" y="491570"/>
                        <a:pt x="69726" y="494904"/>
                        <a:pt x="82395" y="493284"/>
                      </a:cubicBezTo>
                      <a:cubicBezTo>
                        <a:pt x="95063" y="491665"/>
                        <a:pt x="106303" y="485188"/>
                        <a:pt x="114018" y="475187"/>
                      </a:cubicBezTo>
                      <a:lnTo>
                        <a:pt x="398530" y="105236"/>
                      </a:lnTo>
                      <a:cubicBezTo>
                        <a:pt x="406245" y="95235"/>
                        <a:pt x="409578" y="82757"/>
                        <a:pt x="407959" y="70089"/>
                      </a:cubicBezTo>
                      <a:cubicBezTo>
                        <a:pt x="406340" y="57420"/>
                        <a:pt x="399863" y="46181"/>
                        <a:pt x="389862" y="38466"/>
                      </a:cubicBezTo>
                      <a:cubicBezTo>
                        <a:pt x="381099" y="31798"/>
                        <a:pt x="370907" y="28560"/>
                        <a:pt x="360810" y="285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19" name="Google Shape;1019;p7"/>
              <p:cNvSpPr/>
              <p:nvPr/>
            </p:nvSpPr>
            <p:spPr>
              <a:xfrm>
                <a:off x="8435816" y="1106899"/>
                <a:ext cx="115538" cy="196310"/>
              </a:xfrm>
              <a:custGeom>
                <a:avLst/>
                <a:gdLst/>
                <a:ahLst/>
                <a:cxnLst/>
                <a:rect l="l" t="t" r="r" b="b"/>
                <a:pathLst>
                  <a:path w="115538" h="196310" extrusionOk="0">
                    <a:moveTo>
                      <a:pt x="60388" y="196310"/>
                    </a:moveTo>
                    <a:lnTo>
                      <a:pt x="0" y="149828"/>
                    </a:lnTo>
                    <a:lnTo>
                      <a:pt x="55150" y="0"/>
                    </a:lnTo>
                    <a:lnTo>
                      <a:pt x="115538" y="46387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7"/>
              <p:cNvSpPr/>
              <p:nvPr/>
            </p:nvSpPr>
            <p:spPr>
              <a:xfrm>
                <a:off x="8466611" y="460493"/>
                <a:ext cx="768161" cy="683935"/>
              </a:xfrm>
              <a:custGeom>
                <a:avLst/>
                <a:gdLst/>
                <a:ahLst/>
                <a:cxnLst/>
                <a:rect l="l" t="t" r="r" b="b"/>
                <a:pathLst>
                  <a:path w="768161" h="683935" extrusionOk="0">
                    <a:moveTo>
                      <a:pt x="768162" y="72716"/>
                    </a:moveTo>
                    <a:cubicBezTo>
                      <a:pt x="697010" y="42617"/>
                      <a:pt x="612332" y="59190"/>
                      <a:pt x="557850" y="118626"/>
                    </a:cubicBezTo>
                    <a:lnTo>
                      <a:pt x="82552" y="636215"/>
                    </a:lnTo>
                    <a:cubicBezTo>
                      <a:pt x="71122" y="651074"/>
                      <a:pt x="73884" y="672600"/>
                      <a:pt x="88743" y="683935"/>
                    </a:cubicBezTo>
                    <a:lnTo>
                      <a:pt x="13210" y="625833"/>
                    </a:lnTo>
                    <a:cubicBezTo>
                      <a:pt x="-1554" y="614498"/>
                      <a:pt x="-4411" y="592971"/>
                      <a:pt x="7019" y="578113"/>
                    </a:cubicBezTo>
                    <a:lnTo>
                      <a:pt x="482316" y="60524"/>
                    </a:lnTo>
                    <a:cubicBezTo>
                      <a:pt x="547943" y="-10914"/>
                      <a:pt x="657291" y="-20343"/>
                      <a:pt x="734157" y="38807"/>
                    </a:cubicBezTo>
                    <a:cubicBezTo>
                      <a:pt x="747207" y="48808"/>
                      <a:pt x="758637" y="60143"/>
                      <a:pt x="768162" y="727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7"/>
              <p:cNvSpPr/>
              <p:nvPr/>
            </p:nvSpPr>
            <p:spPr>
              <a:xfrm>
                <a:off x="8725685" y="613189"/>
                <a:ext cx="390596" cy="484128"/>
              </a:xfrm>
              <a:custGeom>
                <a:avLst/>
                <a:gdLst/>
                <a:ahLst/>
                <a:cxnLst/>
                <a:rect l="l" t="t" r="r" b="b"/>
                <a:pathLst>
                  <a:path w="390596" h="484128" extrusionOk="0">
                    <a:moveTo>
                      <a:pt x="44172" y="483995"/>
                    </a:moveTo>
                    <a:cubicBezTo>
                      <a:pt x="33695" y="484757"/>
                      <a:pt x="23789" y="482280"/>
                      <a:pt x="15788" y="476089"/>
                    </a:cubicBezTo>
                    <a:cubicBezTo>
                      <a:pt x="-5167" y="459992"/>
                      <a:pt x="-5262" y="424845"/>
                      <a:pt x="15502" y="397794"/>
                    </a:cubicBezTo>
                    <a:lnTo>
                      <a:pt x="300014" y="27843"/>
                    </a:lnTo>
                    <a:cubicBezTo>
                      <a:pt x="320779" y="792"/>
                      <a:pt x="354878" y="-8067"/>
                      <a:pt x="375738" y="8031"/>
                    </a:cubicBezTo>
                    <a:cubicBezTo>
                      <a:pt x="383739" y="14222"/>
                      <a:pt x="388692" y="23175"/>
                      <a:pt x="390597" y="33462"/>
                    </a:cubicBezTo>
                    <a:cubicBezTo>
                      <a:pt x="373833" y="34796"/>
                      <a:pt x="356021" y="44511"/>
                      <a:pt x="343257" y="61180"/>
                    </a:cubicBezTo>
                    <a:lnTo>
                      <a:pt x="58746" y="431131"/>
                    </a:lnTo>
                    <a:cubicBezTo>
                      <a:pt x="45982" y="447705"/>
                      <a:pt x="41125" y="467421"/>
                      <a:pt x="44172" y="4839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2" name="Google Shape;1022;p7"/>
            <p:cNvGrpSpPr/>
            <p:nvPr/>
          </p:nvGrpSpPr>
          <p:grpSpPr>
            <a:xfrm flipH="1">
              <a:off x="8127313" y="716372"/>
              <a:ext cx="1477581" cy="1710736"/>
              <a:chOff x="8390004" y="456115"/>
              <a:chExt cx="904162" cy="1046834"/>
            </a:xfrm>
          </p:grpSpPr>
          <p:grpSp>
            <p:nvGrpSpPr>
              <p:cNvPr id="1023" name="Google Shape;1023;p7"/>
              <p:cNvGrpSpPr/>
              <p:nvPr/>
            </p:nvGrpSpPr>
            <p:grpSpPr>
              <a:xfrm>
                <a:off x="8390004" y="1344626"/>
                <a:ext cx="193429" cy="158323"/>
                <a:chOff x="8390004" y="1344626"/>
                <a:chExt cx="193429" cy="158323"/>
              </a:xfrm>
            </p:grpSpPr>
            <p:sp>
              <p:nvSpPr>
                <p:cNvPr id="1024" name="Google Shape;1024;p7"/>
                <p:cNvSpPr/>
                <p:nvPr/>
              </p:nvSpPr>
              <p:spPr>
                <a:xfrm>
                  <a:off x="8404193" y="1358836"/>
                  <a:ext cx="164687" cy="12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87" h="129825" extrusionOk="0">
                      <a:moveTo>
                        <a:pt x="94012" y="0"/>
                      </a:moveTo>
                      <a:lnTo>
                        <a:pt x="0" y="122396"/>
                      </a:lnTo>
                      <a:lnTo>
                        <a:pt x="106680" y="129826"/>
                      </a:lnTo>
                      <a:lnTo>
                        <a:pt x="164687" y="5429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5" name="Google Shape;1025;p7"/>
                <p:cNvSpPr/>
                <p:nvPr/>
              </p:nvSpPr>
              <p:spPr>
                <a:xfrm>
                  <a:off x="8390004" y="1344626"/>
                  <a:ext cx="193429" cy="158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29" h="158323" extrusionOk="0">
                      <a:moveTo>
                        <a:pt x="120869" y="158323"/>
                      </a:moveTo>
                      <a:cubicBezTo>
                        <a:pt x="120488" y="158323"/>
                        <a:pt x="120202" y="158323"/>
                        <a:pt x="119916" y="158323"/>
                      </a:cubicBezTo>
                      <a:lnTo>
                        <a:pt x="13236" y="150894"/>
                      </a:lnTo>
                      <a:cubicBezTo>
                        <a:pt x="7998" y="150513"/>
                        <a:pt x="3330" y="147274"/>
                        <a:pt x="1235" y="142511"/>
                      </a:cubicBezTo>
                      <a:cubicBezTo>
                        <a:pt x="-861" y="137749"/>
                        <a:pt x="-289" y="132129"/>
                        <a:pt x="2950" y="127938"/>
                      </a:cubicBezTo>
                      <a:lnTo>
                        <a:pt x="97057" y="5542"/>
                      </a:lnTo>
                      <a:cubicBezTo>
                        <a:pt x="99343" y="2494"/>
                        <a:pt x="102771" y="589"/>
                        <a:pt x="106582" y="113"/>
                      </a:cubicBezTo>
                      <a:cubicBezTo>
                        <a:pt x="110296" y="-364"/>
                        <a:pt x="114106" y="684"/>
                        <a:pt x="117154" y="2970"/>
                      </a:cubicBezTo>
                      <a:lnTo>
                        <a:pt x="187830" y="57263"/>
                      </a:lnTo>
                      <a:cubicBezTo>
                        <a:pt x="194116" y="62025"/>
                        <a:pt x="195259" y="71074"/>
                        <a:pt x="190497" y="77265"/>
                      </a:cubicBezTo>
                      <a:lnTo>
                        <a:pt x="132394" y="152798"/>
                      </a:lnTo>
                      <a:cubicBezTo>
                        <a:pt x="129441" y="156227"/>
                        <a:pt x="125250" y="158323"/>
                        <a:pt x="120869" y="158323"/>
                      </a:cubicBezTo>
                      <a:close/>
                      <a:moveTo>
                        <a:pt x="41716" y="124128"/>
                      </a:moveTo>
                      <a:lnTo>
                        <a:pt x="114202" y="129177"/>
                      </a:lnTo>
                      <a:lnTo>
                        <a:pt x="158874" y="71074"/>
                      </a:lnTo>
                      <a:lnTo>
                        <a:pt x="110867" y="34117"/>
                      </a:lnTo>
                      <a:lnTo>
                        <a:pt x="41716" y="12412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26" name="Google Shape;1026;p7"/>
              <p:cNvGrpSpPr/>
              <p:nvPr/>
            </p:nvGrpSpPr>
            <p:grpSpPr>
              <a:xfrm>
                <a:off x="8437418" y="1249718"/>
                <a:ext cx="235873" cy="221893"/>
                <a:chOff x="8437418" y="1249718"/>
                <a:chExt cx="235873" cy="221893"/>
              </a:xfrm>
            </p:grpSpPr>
            <p:sp>
              <p:nvSpPr>
                <p:cNvPr id="1027" name="Google Shape;1027;p7"/>
                <p:cNvSpPr/>
                <p:nvPr/>
              </p:nvSpPr>
              <p:spPr>
                <a:xfrm rot="-3144837">
                  <a:off x="8502712" y="1270078"/>
                  <a:ext cx="104782" cy="180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4" h="180973" extrusionOk="0">
                      <a:moveTo>
                        <a:pt x="0" y="0"/>
                      </a:moveTo>
                      <a:lnTo>
                        <a:pt x="104774" y="0"/>
                      </a:lnTo>
                      <a:lnTo>
                        <a:pt x="104774" y="180974"/>
                      </a:lnTo>
                      <a:lnTo>
                        <a:pt x="0" y="18097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" name="Google Shape;1028;p7"/>
                <p:cNvSpPr/>
                <p:nvPr/>
              </p:nvSpPr>
              <p:spPr>
                <a:xfrm>
                  <a:off x="8437418" y="1249718"/>
                  <a:ext cx="235873" cy="221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73" h="221893" extrusionOk="0">
                      <a:moveTo>
                        <a:pt x="157656" y="221893"/>
                      </a:moveTo>
                      <a:cubicBezTo>
                        <a:pt x="154608" y="221893"/>
                        <a:pt x="151560" y="220941"/>
                        <a:pt x="148989" y="218941"/>
                      </a:cubicBezTo>
                      <a:lnTo>
                        <a:pt x="5542" y="108641"/>
                      </a:lnTo>
                      <a:cubicBezTo>
                        <a:pt x="2494" y="106355"/>
                        <a:pt x="589" y="102926"/>
                        <a:pt x="113" y="99211"/>
                      </a:cubicBezTo>
                      <a:cubicBezTo>
                        <a:pt x="-363" y="95497"/>
                        <a:pt x="684" y="91687"/>
                        <a:pt x="2970" y="88639"/>
                      </a:cubicBezTo>
                      <a:lnTo>
                        <a:pt x="66883" y="5581"/>
                      </a:lnTo>
                      <a:cubicBezTo>
                        <a:pt x="71740" y="-706"/>
                        <a:pt x="80694" y="-1849"/>
                        <a:pt x="86885" y="3009"/>
                      </a:cubicBezTo>
                      <a:lnTo>
                        <a:pt x="230332" y="113308"/>
                      </a:lnTo>
                      <a:cubicBezTo>
                        <a:pt x="233380" y="115594"/>
                        <a:pt x="235285" y="119023"/>
                        <a:pt x="235761" y="122738"/>
                      </a:cubicBezTo>
                      <a:cubicBezTo>
                        <a:pt x="236237" y="126453"/>
                        <a:pt x="235190" y="130263"/>
                        <a:pt x="232904" y="133311"/>
                      </a:cubicBezTo>
                      <a:lnTo>
                        <a:pt x="168991" y="216369"/>
                      </a:lnTo>
                      <a:cubicBezTo>
                        <a:pt x="166133" y="219893"/>
                        <a:pt x="161847" y="221893"/>
                        <a:pt x="157656" y="221893"/>
                      </a:cubicBezTo>
                      <a:close/>
                      <a:moveTo>
                        <a:pt x="34212" y="94639"/>
                      </a:moveTo>
                      <a:lnTo>
                        <a:pt x="154989" y="187508"/>
                      </a:lnTo>
                      <a:lnTo>
                        <a:pt x="201471" y="127120"/>
                      </a:lnTo>
                      <a:lnTo>
                        <a:pt x="80694" y="34251"/>
                      </a:lnTo>
                      <a:lnTo>
                        <a:pt x="34212" y="946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29" name="Google Shape;1029;p7"/>
              <p:cNvSpPr/>
              <p:nvPr/>
            </p:nvSpPr>
            <p:spPr>
              <a:xfrm>
                <a:off x="8403145" y="1357978"/>
                <a:ext cx="131254" cy="126301"/>
              </a:xfrm>
              <a:custGeom>
                <a:avLst/>
                <a:gdLst/>
                <a:ahLst/>
                <a:cxnLst/>
                <a:rect l="l" t="t" r="r" b="b"/>
                <a:pathLst>
                  <a:path w="131254" h="126301" extrusionOk="0">
                    <a:moveTo>
                      <a:pt x="131255" y="28480"/>
                    </a:moveTo>
                    <a:lnTo>
                      <a:pt x="56007" y="126302"/>
                    </a:lnTo>
                    <a:lnTo>
                      <a:pt x="0" y="122396"/>
                    </a:lnTo>
                    <a:lnTo>
                      <a:pt x="94202" y="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7"/>
              <p:cNvSpPr/>
              <p:nvPr/>
            </p:nvSpPr>
            <p:spPr>
              <a:xfrm rot="-3144837">
                <a:off x="8450770" y="1293300"/>
                <a:ext cx="104782" cy="66679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66674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66675"/>
                    </a:lnTo>
                    <a:lnTo>
                      <a:pt x="0" y="66675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31" name="Google Shape;1031;p7"/>
              <p:cNvGrpSpPr/>
              <p:nvPr/>
            </p:nvGrpSpPr>
            <p:grpSpPr>
              <a:xfrm>
                <a:off x="8433011" y="1095392"/>
                <a:ext cx="388579" cy="353169"/>
                <a:chOff x="8433011" y="1095392"/>
                <a:chExt cx="388579" cy="353169"/>
              </a:xfrm>
            </p:grpSpPr>
            <p:sp>
              <p:nvSpPr>
                <p:cNvPr id="1032" name="Google Shape;1032;p7"/>
                <p:cNvSpPr/>
                <p:nvPr/>
              </p:nvSpPr>
              <p:spPr>
                <a:xfrm>
                  <a:off x="8447246" y="1109662"/>
                  <a:ext cx="360045" cy="32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045" h="324612" extrusionOk="0">
                      <a:moveTo>
                        <a:pt x="55150" y="0"/>
                      </a:moveTo>
                      <a:lnTo>
                        <a:pt x="0" y="149828"/>
                      </a:lnTo>
                      <a:lnTo>
                        <a:pt x="227267" y="324612"/>
                      </a:lnTo>
                      <a:lnTo>
                        <a:pt x="360045" y="234506"/>
                      </a:lnTo>
                      <a:close/>
                    </a:path>
                  </a:pathLst>
                </a:custGeom>
                <a:solidFill>
                  <a:srgbClr val="4F4F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3" name="Google Shape;1033;p7"/>
                <p:cNvSpPr/>
                <p:nvPr/>
              </p:nvSpPr>
              <p:spPr>
                <a:xfrm>
                  <a:off x="8433011" y="1095392"/>
                  <a:ext cx="388579" cy="35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579" h="353169" extrusionOk="0">
                      <a:moveTo>
                        <a:pt x="241502" y="353169"/>
                      </a:moveTo>
                      <a:cubicBezTo>
                        <a:pt x="238454" y="353169"/>
                        <a:pt x="235310" y="352217"/>
                        <a:pt x="232834" y="350217"/>
                      </a:cubicBezTo>
                      <a:lnTo>
                        <a:pt x="5567" y="175433"/>
                      </a:lnTo>
                      <a:cubicBezTo>
                        <a:pt x="614" y="171623"/>
                        <a:pt x="-1291" y="165051"/>
                        <a:pt x="900" y="159145"/>
                      </a:cubicBezTo>
                      <a:lnTo>
                        <a:pt x="56050" y="9317"/>
                      </a:lnTo>
                      <a:cubicBezTo>
                        <a:pt x="57574" y="5031"/>
                        <a:pt x="61098" y="1792"/>
                        <a:pt x="65479" y="554"/>
                      </a:cubicBezTo>
                      <a:cubicBezTo>
                        <a:pt x="69861" y="-684"/>
                        <a:pt x="74528" y="173"/>
                        <a:pt x="78148" y="2935"/>
                      </a:cubicBezTo>
                      <a:lnTo>
                        <a:pt x="383043" y="237441"/>
                      </a:lnTo>
                      <a:cubicBezTo>
                        <a:pt x="386663" y="240203"/>
                        <a:pt x="388758" y="244584"/>
                        <a:pt x="388568" y="249156"/>
                      </a:cubicBezTo>
                      <a:cubicBezTo>
                        <a:pt x="388473" y="253728"/>
                        <a:pt x="386091" y="258015"/>
                        <a:pt x="382281" y="260586"/>
                      </a:cubicBezTo>
                      <a:lnTo>
                        <a:pt x="249502" y="350693"/>
                      </a:lnTo>
                      <a:cubicBezTo>
                        <a:pt x="247121" y="352407"/>
                        <a:pt x="244264" y="353169"/>
                        <a:pt x="241502" y="353169"/>
                      </a:cubicBezTo>
                      <a:close/>
                      <a:moveTo>
                        <a:pt x="31285" y="159145"/>
                      </a:moveTo>
                      <a:lnTo>
                        <a:pt x="242073" y="321261"/>
                      </a:lnTo>
                      <a:lnTo>
                        <a:pt x="349991" y="248013"/>
                      </a:lnTo>
                      <a:lnTo>
                        <a:pt x="76147" y="37416"/>
                      </a:lnTo>
                      <a:lnTo>
                        <a:pt x="31285" y="15914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34" name="Google Shape;1034;p7"/>
              <p:cNvGrpSpPr/>
              <p:nvPr/>
            </p:nvGrpSpPr>
            <p:grpSpPr>
              <a:xfrm>
                <a:off x="8457991" y="456115"/>
                <a:ext cx="836175" cy="922341"/>
                <a:chOff x="8457991" y="456115"/>
                <a:chExt cx="836175" cy="922341"/>
              </a:xfrm>
            </p:grpSpPr>
            <p:sp>
              <p:nvSpPr>
                <p:cNvPr id="1035" name="Google Shape;1035;p7"/>
                <p:cNvSpPr/>
                <p:nvPr/>
              </p:nvSpPr>
              <p:spPr>
                <a:xfrm>
                  <a:off x="8472298" y="470875"/>
                  <a:ext cx="807218" cy="893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218" h="893293" extrusionOk="0">
                      <a:moveTo>
                        <a:pt x="527017" y="680506"/>
                      </a:moveTo>
                      <a:lnTo>
                        <a:pt x="399573" y="880055"/>
                      </a:lnTo>
                      <a:cubicBezTo>
                        <a:pt x="388142" y="894914"/>
                        <a:pt x="366711" y="897676"/>
                        <a:pt x="351852" y="886246"/>
                      </a:cubicBezTo>
                      <a:lnTo>
                        <a:pt x="13239" y="625833"/>
                      </a:lnTo>
                      <a:cubicBezTo>
                        <a:pt x="-1620" y="614403"/>
                        <a:pt x="-4382" y="592972"/>
                        <a:pt x="7047" y="578112"/>
                      </a:cubicBezTo>
                      <a:lnTo>
                        <a:pt x="482345" y="60524"/>
                      </a:lnTo>
                      <a:cubicBezTo>
                        <a:pt x="547972" y="-10914"/>
                        <a:pt x="657319" y="-20343"/>
                        <a:pt x="734186" y="38807"/>
                      </a:cubicBezTo>
                      <a:lnTo>
                        <a:pt x="734186" y="38807"/>
                      </a:lnTo>
                      <a:cubicBezTo>
                        <a:pt x="811053" y="97957"/>
                        <a:pt x="830007" y="206066"/>
                        <a:pt x="777811" y="287791"/>
                      </a:cubicBezTo>
                      <a:lnTo>
                        <a:pt x="574642" y="606021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6" name="Google Shape;1036;p7"/>
                <p:cNvSpPr/>
                <p:nvPr/>
              </p:nvSpPr>
              <p:spPr>
                <a:xfrm>
                  <a:off x="8457991" y="456115"/>
                  <a:ext cx="836175" cy="922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175" h="922341" extrusionOk="0">
                      <a:moveTo>
                        <a:pt x="386828" y="922342"/>
                      </a:moveTo>
                      <a:cubicBezTo>
                        <a:pt x="376541" y="922342"/>
                        <a:pt x="366159" y="919103"/>
                        <a:pt x="357396" y="912341"/>
                      </a:cubicBezTo>
                      <a:lnTo>
                        <a:pt x="18782" y="651927"/>
                      </a:lnTo>
                      <a:cubicBezTo>
                        <a:pt x="8590" y="644117"/>
                        <a:pt x="2018" y="632687"/>
                        <a:pt x="399" y="619828"/>
                      </a:cubicBezTo>
                      <a:cubicBezTo>
                        <a:pt x="-1221" y="606969"/>
                        <a:pt x="2113" y="594301"/>
                        <a:pt x="10019" y="584109"/>
                      </a:cubicBezTo>
                      <a:cubicBezTo>
                        <a:pt x="10305" y="583823"/>
                        <a:pt x="10495" y="583442"/>
                        <a:pt x="10781" y="583157"/>
                      </a:cubicBezTo>
                      <a:lnTo>
                        <a:pt x="486079" y="65568"/>
                      </a:lnTo>
                      <a:cubicBezTo>
                        <a:pt x="557230" y="-11965"/>
                        <a:pt x="673816" y="-21967"/>
                        <a:pt x="757160" y="42137"/>
                      </a:cubicBezTo>
                      <a:cubicBezTo>
                        <a:pt x="840599" y="106240"/>
                        <a:pt x="860792" y="221492"/>
                        <a:pt x="804118" y="310170"/>
                      </a:cubicBezTo>
                      <a:lnTo>
                        <a:pt x="600950" y="628400"/>
                      </a:lnTo>
                      <a:cubicBezTo>
                        <a:pt x="596664" y="635068"/>
                        <a:pt x="587805" y="636973"/>
                        <a:pt x="581233" y="632782"/>
                      </a:cubicBezTo>
                      <a:cubicBezTo>
                        <a:pt x="574566" y="628496"/>
                        <a:pt x="572660" y="619733"/>
                        <a:pt x="576851" y="613065"/>
                      </a:cubicBezTo>
                      <a:lnTo>
                        <a:pt x="780020" y="294835"/>
                      </a:lnTo>
                      <a:cubicBezTo>
                        <a:pt x="828597" y="218730"/>
                        <a:pt x="811262" y="119861"/>
                        <a:pt x="739729" y="64806"/>
                      </a:cubicBezTo>
                      <a:cubicBezTo>
                        <a:pt x="668196" y="9752"/>
                        <a:pt x="568184" y="18419"/>
                        <a:pt x="507128" y="84904"/>
                      </a:cubicBezTo>
                      <a:lnTo>
                        <a:pt x="32307" y="601921"/>
                      </a:lnTo>
                      <a:cubicBezTo>
                        <a:pt x="29355" y="606017"/>
                        <a:pt x="28116" y="610970"/>
                        <a:pt x="28688" y="616113"/>
                      </a:cubicBezTo>
                      <a:cubicBezTo>
                        <a:pt x="29355" y="621352"/>
                        <a:pt x="32022" y="626019"/>
                        <a:pt x="36213" y="629258"/>
                      </a:cubicBezTo>
                      <a:lnTo>
                        <a:pt x="374827" y="889671"/>
                      </a:lnTo>
                      <a:cubicBezTo>
                        <a:pt x="383303" y="896243"/>
                        <a:pt x="395496" y="894719"/>
                        <a:pt x="402259" y="886433"/>
                      </a:cubicBezTo>
                      <a:lnTo>
                        <a:pt x="529226" y="687551"/>
                      </a:lnTo>
                      <a:cubicBezTo>
                        <a:pt x="533513" y="680883"/>
                        <a:pt x="542371" y="678978"/>
                        <a:pt x="548943" y="683169"/>
                      </a:cubicBezTo>
                      <a:cubicBezTo>
                        <a:pt x="555611" y="687455"/>
                        <a:pt x="557516" y="696218"/>
                        <a:pt x="553325" y="702886"/>
                      </a:cubicBezTo>
                      <a:lnTo>
                        <a:pt x="425880" y="902435"/>
                      </a:lnTo>
                      <a:cubicBezTo>
                        <a:pt x="425690" y="902816"/>
                        <a:pt x="425404" y="903101"/>
                        <a:pt x="425118" y="903482"/>
                      </a:cubicBezTo>
                      <a:cubicBezTo>
                        <a:pt x="415689" y="915865"/>
                        <a:pt x="401401" y="922342"/>
                        <a:pt x="386828" y="9223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37" name="Google Shape;1037;p7"/>
              <p:cNvGrpSpPr/>
              <p:nvPr/>
            </p:nvGrpSpPr>
            <p:grpSpPr>
              <a:xfrm>
                <a:off x="9017765" y="1062485"/>
                <a:ext cx="43394" cy="51843"/>
                <a:chOff x="9017765" y="1062485"/>
                <a:chExt cx="43394" cy="51843"/>
              </a:xfrm>
            </p:grpSpPr>
            <p:sp>
              <p:nvSpPr>
                <p:cNvPr id="1038" name="Google Shape;1038;p7"/>
                <p:cNvSpPr/>
                <p:nvPr/>
              </p:nvSpPr>
              <p:spPr>
                <a:xfrm>
                  <a:off x="9032081" y="1076800"/>
                  <a:ext cx="14858" cy="2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58" h="23240" extrusionOk="0">
                      <a:moveTo>
                        <a:pt x="14859" y="0"/>
                      </a:moveTo>
                      <a:lnTo>
                        <a:pt x="0" y="2324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9" name="Google Shape;1039;p7"/>
                <p:cNvSpPr/>
                <p:nvPr/>
              </p:nvSpPr>
              <p:spPr>
                <a:xfrm>
                  <a:off x="9017765" y="1062485"/>
                  <a:ext cx="43394" cy="51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94" h="51843" extrusionOk="0">
                      <a:moveTo>
                        <a:pt x="14315" y="51844"/>
                      </a:moveTo>
                      <a:cubicBezTo>
                        <a:pt x="11648" y="51844"/>
                        <a:pt x="8981" y="51082"/>
                        <a:pt x="6600" y="49558"/>
                      </a:cubicBezTo>
                      <a:cubicBezTo>
                        <a:pt x="-67" y="45272"/>
                        <a:pt x="-1973" y="36508"/>
                        <a:pt x="2218" y="29841"/>
                      </a:cubicBezTo>
                      <a:lnTo>
                        <a:pt x="17077" y="6600"/>
                      </a:lnTo>
                      <a:cubicBezTo>
                        <a:pt x="21364" y="-68"/>
                        <a:pt x="30127" y="-1973"/>
                        <a:pt x="36794" y="2218"/>
                      </a:cubicBezTo>
                      <a:cubicBezTo>
                        <a:pt x="43462" y="6505"/>
                        <a:pt x="45367" y="15268"/>
                        <a:pt x="41176" y="21935"/>
                      </a:cubicBezTo>
                      <a:lnTo>
                        <a:pt x="26317" y="45176"/>
                      </a:lnTo>
                      <a:cubicBezTo>
                        <a:pt x="23650" y="49558"/>
                        <a:pt x="18983" y="51844"/>
                        <a:pt x="14315" y="518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40" name="Google Shape;1040;p7"/>
              <p:cNvGrpSpPr/>
              <p:nvPr/>
            </p:nvGrpSpPr>
            <p:grpSpPr>
              <a:xfrm>
                <a:off x="8715085" y="603328"/>
                <a:ext cx="436817" cy="522335"/>
                <a:chOff x="8715085" y="603328"/>
                <a:chExt cx="436817" cy="522335"/>
              </a:xfrm>
            </p:grpSpPr>
            <p:sp>
              <p:nvSpPr>
                <p:cNvPr id="1041" name="Google Shape;1041;p7"/>
                <p:cNvSpPr/>
                <p:nvPr/>
              </p:nvSpPr>
              <p:spPr>
                <a:xfrm>
                  <a:off x="8729477" y="617605"/>
                  <a:ext cx="408231" cy="493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231" h="493699" extrusionOk="0">
                      <a:moveTo>
                        <a:pt x="24093" y="480912"/>
                      </a:moveTo>
                      <a:lnTo>
                        <a:pt x="24093" y="480912"/>
                      </a:lnTo>
                      <a:cubicBezTo>
                        <a:pt x="-2863" y="460148"/>
                        <a:pt x="-8006" y="421095"/>
                        <a:pt x="12759" y="394044"/>
                      </a:cubicBezTo>
                      <a:lnTo>
                        <a:pt x="297270" y="24093"/>
                      </a:lnTo>
                      <a:cubicBezTo>
                        <a:pt x="318035" y="-2862"/>
                        <a:pt x="357087" y="-8006"/>
                        <a:pt x="384138" y="12759"/>
                      </a:cubicBezTo>
                      <a:lnTo>
                        <a:pt x="384138" y="12759"/>
                      </a:lnTo>
                      <a:cubicBezTo>
                        <a:pt x="411094" y="33523"/>
                        <a:pt x="416237" y="72576"/>
                        <a:pt x="395473" y="99627"/>
                      </a:cubicBezTo>
                      <a:lnTo>
                        <a:pt x="110961" y="469578"/>
                      </a:lnTo>
                      <a:cubicBezTo>
                        <a:pt x="90102" y="496629"/>
                        <a:pt x="51049" y="501677"/>
                        <a:pt x="24093" y="48091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2" name="Google Shape;1042;p7"/>
                <p:cNvSpPr/>
                <p:nvPr/>
              </p:nvSpPr>
              <p:spPr>
                <a:xfrm>
                  <a:off x="8715085" y="603328"/>
                  <a:ext cx="436817" cy="522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817" h="522335" extrusionOk="0">
                      <a:moveTo>
                        <a:pt x="76108" y="522336"/>
                      </a:moveTo>
                      <a:cubicBezTo>
                        <a:pt x="59916" y="522336"/>
                        <a:pt x="43533" y="517192"/>
                        <a:pt x="29722" y="506524"/>
                      </a:cubicBezTo>
                      <a:cubicBezTo>
                        <a:pt x="-3616" y="480902"/>
                        <a:pt x="-9807" y="432991"/>
                        <a:pt x="15720" y="399654"/>
                      </a:cubicBezTo>
                      <a:lnTo>
                        <a:pt x="300231" y="29703"/>
                      </a:lnTo>
                      <a:cubicBezTo>
                        <a:pt x="325854" y="-3635"/>
                        <a:pt x="373765" y="-9826"/>
                        <a:pt x="407102" y="15796"/>
                      </a:cubicBezTo>
                      <a:cubicBezTo>
                        <a:pt x="423200" y="28179"/>
                        <a:pt x="433486" y="46086"/>
                        <a:pt x="436153" y="66374"/>
                      </a:cubicBezTo>
                      <a:cubicBezTo>
                        <a:pt x="438820" y="86662"/>
                        <a:pt x="433391" y="106569"/>
                        <a:pt x="421104" y="122667"/>
                      </a:cubicBezTo>
                      <a:lnTo>
                        <a:pt x="136592" y="492618"/>
                      </a:lnTo>
                      <a:cubicBezTo>
                        <a:pt x="121638" y="512049"/>
                        <a:pt x="98968" y="522336"/>
                        <a:pt x="76108" y="522336"/>
                      </a:cubicBezTo>
                      <a:close/>
                      <a:moveTo>
                        <a:pt x="360810" y="28560"/>
                      </a:moveTo>
                      <a:cubicBezTo>
                        <a:pt x="346523" y="28560"/>
                        <a:pt x="332331" y="34941"/>
                        <a:pt x="322996" y="47133"/>
                      </a:cubicBezTo>
                      <a:lnTo>
                        <a:pt x="38485" y="417084"/>
                      </a:lnTo>
                      <a:cubicBezTo>
                        <a:pt x="22483" y="437944"/>
                        <a:pt x="26388" y="467853"/>
                        <a:pt x="47247" y="483855"/>
                      </a:cubicBezTo>
                      <a:lnTo>
                        <a:pt x="47247" y="483855"/>
                      </a:lnTo>
                      <a:cubicBezTo>
                        <a:pt x="57249" y="491570"/>
                        <a:pt x="69726" y="494904"/>
                        <a:pt x="82395" y="493284"/>
                      </a:cubicBezTo>
                      <a:cubicBezTo>
                        <a:pt x="95063" y="491665"/>
                        <a:pt x="106303" y="485188"/>
                        <a:pt x="114018" y="475187"/>
                      </a:cubicBezTo>
                      <a:lnTo>
                        <a:pt x="398530" y="105236"/>
                      </a:lnTo>
                      <a:cubicBezTo>
                        <a:pt x="406245" y="95235"/>
                        <a:pt x="409578" y="82757"/>
                        <a:pt x="407959" y="70089"/>
                      </a:cubicBezTo>
                      <a:cubicBezTo>
                        <a:pt x="406340" y="57420"/>
                        <a:pt x="399863" y="46181"/>
                        <a:pt x="389862" y="38466"/>
                      </a:cubicBezTo>
                      <a:cubicBezTo>
                        <a:pt x="381099" y="31798"/>
                        <a:pt x="370907" y="28560"/>
                        <a:pt x="360810" y="2856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43" name="Google Shape;1043;p7"/>
              <p:cNvSpPr/>
              <p:nvPr/>
            </p:nvSpPr>
            <p:spPr>
              <a:xfrm>
                <a:off x="8435816" y="1106899"/>
                <a:ext cx="115538" cy="196310"/>
              </a:xfrm>
              <a:custGeom>
                <a:avLst/>
                <a:gdLst/>
                <a:ahLst/>
                <a:cxnLst/>
                <a:rect l="l" t="t" r="r" b="b"/>
                <a:pathLst>
                  <a:path w="115538" h="196310" extrusionOk="0">
                    <a:moveTo>
                      <a:pt x="60388" y="196310"/>
                    </a:moveTo>
                    <a:lnTo>
                      <a:pt x="0" y="149828"/>
                    </a:lnTo>
                    <a:lnTo>
                      <a:pt x="55150" y="0"/>
                    </a:lnTo>
                    <a:lnTo>
                      <a:pt x="115538" y="46387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7"/>
              <p:cNvSpPr/>
              <p:nvPr/>
            </p:nvSpPr>
            <p:spPr>
              <a:xfrm>
                <a:off x="8466611" y="460493"/>
                <a:ext cx="768161" cy="683935"/>
              </a:xfrm>
              <a:custGeom>
                <a:avLst/>
                <a:gdLst/>
                <a:ahLst/>
                <a:cxnLst/>
                <a:rect l="l" t="t" r="r" b="b"/>
                <a:pathLst>
                  <a:path w="768161" h="683935" extrusionOk="0">
                    <a:moveTo>
                      <a:pt x="768162" y="72716"/>
                    </a:moveTo>
                    <a:cubicBezTo>
                      <a:pt x="697010" y="42617"/>
                      <a:pt x="612332" y="59190"/>
                      <a:pt x="557850" y="118626"/>
                    </a:cubicBezTo>
                    <a:lnTo>
                      <a:pt x="82552" y="636215"/>
                    </a:lnTo>
                    <a:cubicBezTo>
                      <a:pt x="71122" y="651074"/>
                      <a:pt x="73884" y="672600"/>
                      <a:pt x="88743" y="683935"/>
                    </a:cubicBezTo>
                    <a:lnTo>
                      <a:pt x="13210" y="625833"/>
                    </a:lnTo>
                    <a:cubicBezTo>
                      <a:pt x="-1554" y="614498"/>
                      <a:pt x="-4411" y="592971"/>
                      <a:pt x="7019" y="578113"/>
                    </a:cubicBezTo>
                    <a:lnTo>
                      <a:pt x="482316" y="60524"/>
                    </a:lnTo>
                    <a:cubicBezTo>
                      <a:pt x="547943" y="-10914"/>
                      <a:pt x="657291" y="-20343"/>
                      <a:pt x="734157" y="38807"/>
                    </a:cubicBezTo>
                    <a:cubicBezTo>
                      <a:pt x="747207" y="48808"/>
                      <a:pt x="758637" y="60143"/>
                      <a:pt x="768162" y="72716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7"/>
              <p:cNvSpPr/>
              <p:nvPr/>
            </p:nvSpPr>
            <p:spPr>
              <a:xfrm>
                <a:off x="8725685" y="613189"/>
                <a:ext cx="390596" cy="484128"/>
              </a:xfrm>
              <a:custGeom>
                <a:avLst/>
                <a:gdLst/>
                <a:ahLst/>
                <a:cxnLst/>
                <a:rect l="l" t="t" r="r" b="b"/>
                <a:pathLst>
                  <a:path w="390596" h="484128" extrusionOk="0">
                    <a:moveTo>
                      <a:pt x="44172" y="483995"/>
                    </a:moveTo>
                    <a:cubicBezTo>
                      <a:pt x="33695" y="484757"/>
                      <a:pt x="23789" y="482280"/>
                      <a:pt x="15788" y="476089"/>
                    </a:cubicBezTo>
                    <a:cubicBezTo>
                      <a:pt x="-5167" y="459992"/>
                      <a:pt x="-5262" y="424845"/>
                      <a:pt x="15502" y="397794"/>
                    </a:cubicBezTo>
                    <a:lnTo>
                      <a:pt x="300014" y="27843"/>
                    </a:lnTo>
                    <a:cubicBezTo>
                      <a:pt x="320779" y="792"/>
                      <a:pt x="354878" y="-8067"/>
                      <a:pt x="375738" y="8031"/>
                    </a:cubicBezTo>
                    <a:cubicBezTo>
                      <a:pt x="383739" y="14222"/>
                      <a:pt x="388692" y="23175"/>
                      <a:pt x="390597" y="33462"/>
                    </a:cubicBezTo>
                    <a:cubicBezTo>
                      <a:pt x="373833" y="34796"/>
                      <a:pt x="356021" y="44511"/>
                      <a:pt x="343257" y="61180"/>
                    </a:cubicBezTo>
                    <a:lnTo>
                      <a:pt x="58746" y="431131"/>
                    </a:lnTo>
                    <a:cubicBezTo>
                      <a:pt x="45982" y="447705"/>
                      <a:pt x="41125" y="467421"/>
                      <a:pt x="44172" y="483995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Class debate">
  <p:cSld name="CUSTOM_21_2_1_1_1_1_1_1_1"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11"/>
          <p:cNvSpPr/>
          <p:nvPr/>
        </p:nvSpPr>
        <p:spPr>
          <a:xfrm>
            <a:off x="827175" y="2526749"/>
            <a:ext cx="8211557" cy="3413311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11"/>
          <p:cNvSpPr/>
          <p:nvPr/>
        </p:nvSpPr>
        <p:spPr>
          <a:xfrm>
            <a:off x="9237255" y="2517156"/>
            <a:ext cx="8211557" cy="3413311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3" name="Google Shape;1363;p11"/>
          <p:cNvSpPr/>
          <p:nvPr/>
        </p:nvSpPr>
        <p:spPr>
          <a:xfrm>
            <a:off x="833188" y="6108433"/>
            <a:ext cx="8211557" cy="3413311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4" name="Google Shape;1364;p11"/>
          <p:cNvSpPr/>
          <p:nvPr/>
        </p:nvSpPr>
        <p:spPr>
          <a:xfrm>
            <a:off x="9243268" y="6098840"/>
            <a:ext cx="8211557" cy="3413311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5" name="Google Shape;1365;p11"/>
          <p:cNvSpPr/>
          <p:nvPr/>
        </p:nvSpPr>
        <p:spPr>
          <a:xfrm>
            <a:off x="7256042" y="4375413"/>
            <a:ext cx="3775922" cy="3413311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6" name="Google Shape;1366;p11"/>
          <p:cNvSpPr txBox="1"/>
          <p:nvPr/>
        </p:nvSpPr>
        <p:spPr>
          <a:xfrm>
            <a:off x="1159041" y="2664616"/>
            <a:ext cx="4687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 i="1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I strongly agree</a:t>
            </a:r>
            <a:endParaRPr sz="3800" b="1" i="1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367" name="Google Shape;1367;p11"/>
          <p:cNvSpPr txBox="1"/>
          <p:nvPr/>
        </p:nvSpPr>
        <p:spPr>
          <a:xfrm>
            <a:off x="12516968" y="2688034"/>
            <a:ext cx="4687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 i="1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I strongly disagree</a:t>
            </a:r>
            <a:endParaRPr sz="3800" b="1" i="1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368" name="Google Shape;1368;p11"/>
          <p:cNvSpPr txBox="1"/>
          <p:nvPr/>
        </p:nvSpPr>
        <p:spPr>
          <a:xfrm>
            <a:off x="12303793" y="8469926"/>
            <a:ext cx="4687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 i="1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I somewhat disagree</a:t>
            </a:r>
            <a:endParaRPr sz="3800" b="1" i="1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369" name="Google Shape;1369;p11"/>
          <p:cNvSpPr txBox="1"/>
          <p:nvPr/>
        </p:nvSpPr>
        <p:spPr>
          <a:xfrm>
            <a:off x="1463841" y="8469926"/>
            <a:ext cx="4687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 i="1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I somewhat agree</a:t>
            </a:r>
            <a:endParaRPr sz="3800" b="1" i="1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370" name="Google Shape;1370;p11"/>
          <p:cNvSpPr/>
          <p:nvPr/>
        </p:nvSpPr>
        <p:spPr>
          <a:xfrm>
            <a:off x="383625" y="2114382"/>
            <a:ext cx="1324360" cy="1277927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1" name="Google Shape;1371;p11"/>
          <p:cNvSpPr/>
          <p:nvPr/>
        </p:nvSpPr>
        <p:spPr>
          <a:xfrm>
            <a:off x="16528900" y="2000250"/>
            <a:ext cx="1262950" cy="1350878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2" name="Google Shape;1372;p11"/>
          <p:cNvSpPr/>
          <p:nvPr/>
        </p:nvSpPr>
        <p:spPr>
          <a:xfrm rot="10800000" flipH="1">
            <a:off x="427600" y="8432866"/>
            <a:ext cx="1324360" cy="1277927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3" name="Google Shape;1373;p11"/>
          <p:cNvSpPr/>
          <p:nvPr/>
        </p:nvSpPr>
        <p:spPr>
          <a:xfrm rot="10800000" flipH="1">
            <a:off x="16572875" y="8474047"/>
            <a:ext cx="1262950" cy="1350878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4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4" name="Google Shape;1374;p11"/>
          <p:cNvSpPr/>
          <p:nvPr/>
        </p:nvSpPr>
        <p:spPr>
          <a:xfrm>
            <a:off x="7570051" y="4073997"/>
            <a:ext cx="3147932" cy="605337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5" name="Google Shape;1375;p11"/>
          <p:cNvGrpSpPr/>
          <p:nvPr/>
        </p:nvGrpSpPr>
        <p:grpSpPr>
          <a:xfrm>
            <a:off x="1604657" y="810012"/>
            <a:ext cx="1303265" cy="1526515"/>
            <a:chOff x="1148107" y="4032825"/>
            <a:chExt cx="1303265" cy="1526515"/>
          </a:xfrm>
        </p:grpSpPr>
        <p:grpSp>
          <p:nvGrpSpPr>
            <p:cNvPr id="1376" name="Google Shape;1376;p11"/>
            <p:cNvGrpSpPr/>
            <p:nvPr/>
          </p:nvGrpSpPr>
          <p:grpSpPr>
            <a:xfrm rot="-1773853">
              <a:off x="1427935" y="4129659"/>
              <a:ext cx="743609" cy="1330509"/>
              <a:chOff x="7289577" y="3651979"/>
              <a:chExt cx="482250" cy="862870"/>
            </a:xfrm>
          </p:grpSpPr>
          <p:grpSp>
            <p:nvGrpSpPr>
              <p:cNvPr id="1377" name="Google Shape;1377;p11"/>
              <p:cNvGrpSpPr/>
              <p:nvPr/>
            </p:nvGrpSpPr>
            <p:grpSpPr>
              <a:xfrm>
                <a:off x="7289577" y="3651979"/>
                <a:ext cx="482250" cy="862870"/>
                <a:chOff x="7289577" y="3651979"/>
                <a:chExt cx="482250" cy="862870"/>
              </a:xfrm>
            </p:grpSpPr>
            <p:grpSp>
              <p:nvGrpSpPr>
                <p:cNvPr id="1378" name="Google Shape;1378;p11"/>
                <p:cNvGrpSpPr/>
                <p:nvPr/>
              </p:nvGrpSpPr>
              <p:grpSpPr>
                <a:xfrm>
                  <a:off x="7289577" y="4061840"/>
                  <a:ext cx="482250" cy="130968"/>
                  <a:chOff x="7289577" y="4061840"/>
                  <a:chExt cx="482250" cy="130968"/>
                </a:xfrm>
              </p:grpSpPr>
              <p:sp>
                <p:nvSpPr>
                  <p:cNvPr id="1379" name="Google Shape;1379;p11"/>
                  <p:cNvSpPr/>
                  <p:nvPr/>
                </p:nvSpPr>
                <p:spPr>
                  <a:xfrm>
                    <a:off x="7303865" y="4076128"/>
                    <a:ext cx="453675" cy="102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75" h="102393" extrusionOk="0">
                        <a:moveTo>
                          <a:pt x="431673" y="102394"/>
                        </a:moveTo>
                        <a:lnTo>
                          <a:pt x="22003" y="102394"/>
                        </a:lnTo>
                        <a:cubicBezTo>
                          <a:pt x="9811" y="102394"/>
                          <a:pt x="0" y="92488"/>
                          <a:pt x="0" y="80391"/>
                        </a:cubicBezTo>
                        <a:lnTo>
                          <a:pt x="0" y="22003"/>
                        </a:lnTo>
                        <a:cubicBezTo>
                          <a:pt x="0" y="9811"/>
                          <a:pt x="9906" y="0"/>
                          <a:pt x="22003" y="0"/>
                        </a:cubicBezTo>
                        <a:lnTo>
                          <a:pt x="431673" y="0"/>
                        </a:lnTo>
                        <a:cubicBezTo>
                          <a:pt x="443865" y="0"/>
                          <a:pt x="453676" y="9906"/>
                          <a:pt x="453676" y="22003"/>
                        </a:cubicBezTo>
                        <a:lnTo>
                          <a:pt x="453676" y="80391"/>
                        </a:lnTo>
                        <a:cubicBezTo>
                          <a:pt x="453676" y="92583"/>
                          <a:pt x="443770" y="102394"/>
                          <a:pt x="431673" y="10239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0" name="Google Shape;1380;p11"/>
                  <p:cNvSpPr/>
                  <p:nvPr/>
                </p:nvSpPr>
                <p:spPr>
                  <a:xfrm>
                    <a:off x="7289577" y="4061840"/>
                    <a:ext cx="482250" cy="130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250" h="130968" extrusionOk="0">
                        <a:moveTo>
                          <a:pt x="445961" y="130969"/>
                        </a:moveTo>
                        <a:lnTo>
                          <a:pt x="36290" y="130969"/>
                        </a:lnTo>
                        <a:cubicBezTo>
                          <a:pt x="16288" y="130969"/>
                          <a:pt x="0" y="114681"/>
                          <a:pt x="0" y="94679"/>
                        </a:cubicBezTo>
                        <a:lnTo>
                          <a:pt x="0" y="36290"/>
                        </a:lnTo>
                        <a:cubicBezTo>
                          <a:pt x="0" y="16288"/>
                          <a:pt x="16288" y="0"/>
                          <a:pt x="36290" y="0"/>
                        </a:cubicBezTo>
                        <a:lnTo>
                          <a:pt x="445961" y="0"/>
                        </a:lnTo>
                        <a:cubicBezTo>
                          <a:pt x="465963" y="0"/>
                          <a:pt x="482251" y="16288"/>
                          <a:pt x="482251" y="36290"/>
                        </a:cubicBezTo>
                        <a:lnTo>
                          <a:pt x="482251" y="94679"/>
                        </a:lnTo>
                        <a:cubicBezTo>
                          <a:pt x="482251" y="114681"/>
                          <a:pt x="465963" y="130969"/>
                          <a:pt x="445961" y="130969"/>
                        </a:cubicBezTo>
                        <a:close/>
                        <a:moveTo>
                          <a:pt x="36290" y="28480"/>
                        </a:moveTo>
                        <a:cubicBezTo>
                          <a:pt x="32004" y="28480"/>
                          <a:pt x="28575" y="32004"/>
                          <a:pt x="28575" y="36195"/>
                        </a:cubicBezTo>
                        <a:lnTo>
                          <a:pt x="28575" y="94583"/>
                        </a:lnTo>
                        <a:cubicBezTo>
                          <a:pt x="28575" y="98870"/>
                          <a:pt x="32099" y="102298"/>
                          <a:pt x="36290" y="102298"/>
                        </a:cubicBezTo>
                        <a:lnTo>
                          <a:pt x="445961" y="102298"/>
                        </a:lnTo>
                        <a:cubicBezTo>
                          <a:pt x="450247" y="102298"/>
                          <a:pt x="453676" y="98774"/>
                          <a:pt x="453676" y="94583"/>
                        </a:cubicBezTo>
                        <a:lnTo>
                          <a:pt x="453676" y="36195"/>
                        </a:lnTo>
                        <a:cubicBezTo>
                          <a:pt x="453676" y="31909"/>
                          <a:pt x="450152" y="28480"/>
                          <a:pt x="445961" y="28480"/>
                        </a:cubicBezTo>
                        <a:lnTo>
                          <a:pt x="36290" y="28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1" name="Google Shape;1381;p11"/>
                <p:cNvGrpSpPr/>
                <p:nvPr/>
              </p:nvGrpSpPr>
              <p:grpSpPr>
                <a:xfrm>
                  <a:off x="7318724" y="3651979"/>
                  <a:ext cx="423767" cy="130968"/>
                  <a:chOff x="7318724" y="3651979"/>
                  <a:chExt cx="423767" cy="130968"/>
                </a:xfrm>
              </p:grpSpPr>
              <p:sp>
                <p:nvSpPr>
                  <p:cNvPr id="1382" name="Google Shape;1382;p11"/>
                  <p:cNvSpPr/>
                  <p:nvPr/>
                </p:nvSpPr>
                <p:spPr>
                  <a:xfrm>
                    <a:off x="7333011" y="3666267"/>
                    <a:ext cx="395192" cy="102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5192" h="102393" extrusionOk="0">
                        <a:moveTo>
                          <a:pt x="375285" y="102394"/>
                        </a:moveTo>
                        <a:lnTo>
                          <a:pt x="19907" y="102394"/>
                        </a:lnTo>
                        <a:cubicBezTo>
                          <a:pt x="8858" y="102394"/>
                          <a:pt x="0" y="93440"/>
                          <a:pt x="0" y="82487"/>
                        </a:cubicBezTo>
                        <a:lnTo>
                          <a:pt x="0" y="19907"/>
                        </a:lnTo>
                        <a:cubicBezTo>
                          <a:pt x="0" y="8858"/>
                          <a:pt x="8954" y="0"/>
                          <a:pt x="19907" y="0"/>
                        </a:cubicBezTo>
                        <a:lnTo>
                          <a:pt x="375285" y="0"/>
                        </a:lnTo>
                        <a:cubicBezTo>
                          <a:pt x="386334" y="0"/>
                          <a:pt x="395192" y="8954"/>
                          <a:pt x="395192" y="19907"/>
                        </a:cubicBezTo>
                        <a:lnTo>
                          <a:pt x="395192" y="82487"/>
                        </a:lnTo>
                        <a:cubicBezTo>
                          <a:pt x="395288" y="93535"/>
                          <a:pt x="386334" y="102394"/>
                          <a:pt x="375285" y="10239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3" name="Google Shape;1383;p11"/>
                  <p:cNvSpPr/>
                  <p:nvPr/>
                </p:nvSpPr>
                <p:spPr>
                  <a:xfrm>
                    <a:off x="7318724" y="3651979"/>
                    <a:ext cx="423767" cy="130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3767" h="130968" extrusionOk="0">
                        <a:moveTo>
                          <a:pt x="389572" y="130969"/>
                        </a:moveTo>
                        <a:lnTo>
                          <a:pt x="34195" y="130969"/>
                        </a:lnTo>
                        <a:cubicBezTo>
                          <a:pt x="15335" y="130969"/>
                          <a:pt x="0" y="115633"/>
                          <a:pt x="0" y="96774"/>
                        </a:cubicBezTo>
                        <a:lnTo>
                          <a:pt x="0" y="34195"/>
                        </a:lnTo>
                        <a:cubicBezTo>
                          <a:pt x="0" y="15335"/>
                          <a:pt x="15335" y="0"/>
                          <a:pt x="34195" y="0"/>
                        </a:cubicBezTo>
                        <a:lnTo>
                          <a:pt x="389572" y="0"/>
                        </a:lnTo>
                        <a:cubicBezTo>
                          <a:pt x="408432" y="0"/>
                          <a:pt x="423767" y="15335"/>
                          <a:pt x="423767" y="34195"/>
                        </a:cubicBezTo>
                        <a:lnTo>
                          <a:pt x="423767" y="96774"/>
                        </a:lnTo>
                        <a:cubicBezTo>
                          <a:pt x="423863" y="115633"/>
                          <a:pt x="408527" y="130969"/>
                          <a:pt x="389572" y="130969"/>
                        </a:cubicBezTo>
                        <a:close/>
                        <a:moveTo>
                          <a:pt x="34290" y="28575"/>
                        </a:moveTo>
                        <a:cubicBezTo>
                          <a:pt x="31147" y="28575"/>
                          <a:pt x="28670" y="31147"/>
                          <a:pt x="28670" y="34195"/>
                        </a:cubicBezTo>
                        <a:lnTo>
                          <a:pt x="28670" y="96774"/>
                        </a:lnTo>
                        <a:cubicBezTo>
                          <a:pt x="28670" y="99917"/>
                          <a:pt x="31242" y="102394"/>
                          <a:pt x="34290" y="102394"/>
                        </a:cubicBezTo>
                        <a:lnTo>
                          <a:pt x="389668" y="102394"/>
                        </a:lnTo>
                        <a:cubicBezTo>
                          <a:pt x="392811" y="102394"/>
                          <a:pt x="395288" y="99822"/>
                          <a:pt x="395288" y="96774"/>
                        </a:cubicBezTo>
                        <a:lnTo>
                          <a:pt x="395288" y="34195"/>
                        </a:lnTo>
                        <a:cubicBezTo>
                          <a:pt x="395288" y="31051"/>
                          <a:pt x="392716" y="28575"/>
                          <a:pt x="389668" y="28575"/>
                        </a:cubicBezTo>
                        <a:lnTo>
                          <a:pt x="34290" y="285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4" name="Google Shape;1384;p11"/>
                <p:cNvGrpSpPr/>
                <p:nvPr/>
              </p:nvGrpSpPr>
              <p:grpSpPr>
                <a:xfrm>
                  <a:off x="7304014" y="3754278"/>
                  <a:ext cx="453092" cy="336041"/>
                  <a:chOff x="7304014" y="3754278"/>
                  <a:chExt cx="453092" cy="336041"/>
                </a:xfrm>
              </p:grpSpPr>
              <p:sp>
                <p:nvSpPr>
                  <p:cNvPr id="1385" name="Google Shape;1385;p11"/>
                  <p:cNvSpPr/>
                  <p:nvPr/>
                </p:nvSpPr>
                <p:spPr>
                  <a:xfrm>
                    <a:off x="7318438" y="3768661"/>
                    <a:ext cx="424433" cy="3073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433" h="307371" extrusionOk="0">
                        <a:moveTo>
                          <a:pt x="424434" y="307372"/>
                        </a:moveTo>
                        <a:lnTo>
                          <a:pt x="322040" y="225838"/>
                        </a:lnTo>
                        <a:lnTo>
                          <a:pt x="322040" y="83820"/>
                        </a:lnTo>
                        <a:lnTo>
                          <a:pt x="395192" y="0"/>
                        </a:lnTo>
                        <a:lnTo>
                          <a:pt x="29242" y="0"/>
                        </a:lnTo>
                        <a:lnTo>
                          <a:pt x="102489" y="83820"/>
                        </a:lnTo>
                        <a:lnTo>
                          <a:pt x="102489" y="225838"/>
                        </a:lnTo>
                        <a:lnTo>
                          <a:pt x="0" y="30737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6" name="Google Shape;1386;p11"/>
                  <p:cNvSpPr/>
                  <p:nvPr/>
                </p:nvSpPr>
                <p:spPr>
                  <a:xfrm>
                    <a:off x="7304014" y="3754278"/>
                    <a:ext cx="453092" cy="336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092" h="336041" extrusionOk="0">
                        <a:moveTo>
                          <a:pt x="438858" y="336042"/>
                        </a:moveTo>
                        <a:lnTo>
                          <a:pt x="14329" y="336042"/>
                        </a:lnTo>
                        <a:cubicBezTo>
                          <a:pt x="8233" y="336042"/>
                          <a:pt x="2804" y="332232"/>
                          <a:pt x="804" y="326517"/>
                        </a:cubicBezTo>
                        <a:cubicBezTo>
                          <a:pt x="-1196" y="320802"/>
                          <a:pt x="613" y="314420"/>
                          <a:pt x="5376" y="310610"/>
                        </a:cubicBezTo>
                        <a:lnTo>
                          <a:pt x="102435" y="233267"/>
                        </a:lnTo>
                        <a:lnTo>
                          <a:pt x="102435" y="103442"/>
                        </a:lnTo>
                        <a:lnTo>
                          <a:pt x="32808" y="23717"/>
                        </a:lnTo>
                        <a:cubicBezTo>
                          <a:pt x="29093" y="19526"/>
                          <a:pt x="28236" y="13526"/>
                          <a:pt x="30522" y="8382"/>
                        </a:cubicBezTo>
                        <a:cubicBezTo>
                          <a:pt x="32808" y="3239"/>
                          <a:pt x="37951" y="0"/>
                          <a:pt x="43571" y="0"/>
                        </a:cubicBezTo>
                        <a:lnTo>
                          <a:pt x="409522" y="0"/>
                        </a:lnTo>
                        <a:cubicBezTo>
                          <a:pt x="415141" y="0"/>
                          <a:pt x="420190" y="3239"/>
                          <a:pt x="422571" y="8382"/>
                        </a:cubicBezTo>
                        <a:cubicBezTo>
                          <a:pt x="424857" y="13526"/>
                          <a:pt x="423999" y="19431"/>
                          <a:pt x="420285" y="23717"/>
                        </a:cubicBezTo>
                        <a:lnTo>
                          <a:pt x="350657" y="103442"/>
                        </a:lnTo>
                        <a:lnTo>
                          <a:pt x="350657" y="233267"/>
                        </a:lnTo>
                        <a:lnTo>
                          <a:pt x="447717" y="310610"/>
                        </a:lnTo>
                        <a:cubicBezTo>
                          <a:pt x="452479" y="314420"/>
                          <a:pt x="454289" y="320802"/>
                          <a:pt x="452289" y="326517"/>
                        </a:cubicBezTo>
                        <a:cubicBezTo>
                          <a:pt x="450384" y="332232"/>
                          <a:pt x="444955" y="336042"/>
                          <a:pt x="438858" y="336042"/>
                        </a:cubicBezTo>
                        <a:close/>
                        <a:moveTo>
                          <a:pt x="55287" y="307467"/>
                        </a:moveTo>
                        <a:lnTo>
                          <a:pt x="397996" y="307467"/>
                        </a:lnTo>
                        <a:lnTo>
                          <a:pt x="327511" y="251365"/>
                        </a:lnTo>
                        <a:cubicBezTo>
                          <a:pt x="324082" y="248603"/>
                          <a:pt x="322082" y="244507"/>
                          <a:pt x="322082" y="240221"/>
                        </a:cubicBezTo>
                        <a:lnTo>
                          <a:pt x="322082" y="98203"/>
                        </a:lnTo>
                        <a:cubicBezTo>
                          <a:pt x="322082" y="94774"/>
                          <a:pt x="323320" y="91440"/>
                          <a:pt x="325606" y="88773"/>
                        </a:cubicBezTo>
                        <a:lnTo>
                          <a:pt x="378089" y="28670"/>
                        </a:lnTo>
                        <a:lnTo>
                          <a:pt x="75099" y="28670"/>
                        </a:lnTo>
                        <a:lnTo>
                          <a:pt x="127582" y="88773"/>
                        </a:lnTo>
                        <a:cubicBezTo>
                          <a:pt x="129867" y="91345"/>
                          <a:pt x="131106" y="94679"/>
                          <a:pt x="131106" y="98203"/>
                        </a:cubicBezTo>
                        <a:lnTo>
                          <a:pt x="131106" y="240221"/>
                        </a:lnTo>
                        <a:cubicBezTo>
                          <a:pt x="131106" y="244602"/>
                          <a:pt x="129106" y="248698"/>
                          <a:pt x="125676" y="251365"/>
                        </a:cubicBezTo>
                        <a:lnTo>
                          <a:pt x="55287" y="3074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7" name="Google Shape;1387;p11"/>
                <p:cNvGrpSpPr/>
                <p:nvPr/>
              </p:nvGrpSpPr>
              <p:grpSpPr>
                <a:xfrm>
                  <a:off x="7451165" y="4164234"/>
                  <a:ext cx="159069" cy="350615"/>
                  <a:chOff x="7451165" y="4164234"/>
                  <a:chExt cx="159069" cy="350615"/>
                </a:xfrm>
              </p:grpSpPr>
              <p:sp>
                <p:nvSpPr>
                  <p:cNvPr id="1388" name="Google Shape;1388;p11"/>
                  <p:cNvSpPr/>
                  <p:nvPr/>
                </p:nvSpPr>
                <p:spPr>
                  <a:xfrm>
                    <a:off x="7465504" y="4178521"/>
                    <a:ext cx="130397" cy="322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397" h="322040" extrusionOk="0">
                        <a:moveTo>
                          <a:pt x="0" y="0"/>
                        </a:moveTo>
                        <a:lnTo>
                          <a:pt x="61627" y="322040"/>
                        </a:lnTo>
                        <a:lnTo>
                          <a:pt x="13039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9" name="Google Shape;1389;p11"/>
                  <p:cNvSpPr/>
                  <p:nvPr/>
                </p:nvSpPr>
                <p:spPr>
                  <a:xfrm>
                    <a:off x="7451165" y="4164234"/>
                    <a:ext cx="159069" cy="3506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069" h="350615" extrusionOk="0">
                        <a:moveTo>
                          <a:pt x="76061" y="350615"/>
                        </a:moveTo>
                        <a:cubicBezTo>
                          <a:pt x="75965" y="350615"/>
                          <a:pt x="75965" y="350615"/>
                          <a:pt x="75870" y="350615"/>
                        </a:cubicBezTo>
                        <a:cubicBezTo>
                          <a:pt x="69107" y="350520"/>
                          <a:pt x="63297" y="345662"/>
                          <a:pt x="61964" y="338995"/>
                        </a:cubicBezTo>
                        <a:lnTo>
                          <a:pt x="241" y="16954"/>
                        </a:lnTo>
                        <a:cubicBezTo>
                          <a:pt x="-520" y="12763"/>
                          <a:pt x="527" y="8477"/>
                          <a:pt x="3290" y="5143"/>
                        </a:cubicBezTo>
                        <a:cubicBezTo>
                          <a:pt x="6052" y="1905"/>
                          <a:pt x="10052" y="0"/>
                          <a:pt x="14339" y="0"/>
                        </a:cubicBezTo>
                        <a:lnTo>
                          <a:pt x="144736" y="0"/>
                        </a:lnTo>
                        <a:cubicBezTo>
                          <a:pt x="149022" y="0"/>
                          <a:pt x="153118" y="1905"/>
                          <a:pt x="155880" y="5334"/>
                        </a:cubicBezTo>
                        <a:cubicBezTo>
                          <a:pt x="158547" y="8668"/>
                          <a:pt x="159690" y="13049"/>
                          <a:pt x="158738" y="17335"/>
                        </a:cubicBezTo>
                        <a:lnTo>
                          <a:pt x="90062" y="339376"/>
                        </a:lnTo>
                        <a:cubicBezTo>
                          <a:pt x="88538" y="345948"/>
                          <a:pt x="82728" y="350615"/>
                          <a:pt x="76061" y="350615"/>
                        </a:cubicBezTo>
                        <a:close/>
                        <a:moveTo>
                          <a:pt x="31579" y="28575"/>
                        </a:moveTo>
                        <a:lnTo>
                          <a:pt x="76727" y="264319"/>
                        </a:lnTo>
                        <a:lnTo>
                          <a:pt x="127019" y="28575"/>
                        </a:lnTo>
                        <a:lnTo>
                          <a:pt x="31579" y="285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390" name="Google Shape;1390;p11"/>
              <p:cNvSpPr/>
              <p:nvPr/>
            </p:nvSpPr>
            <p:spPr>
              <a:xfrm>
                <a:off x="7310437" y="3666267"/>
                <a:ext cx="183356" cy="512254"/>
              </a:xfrm>
              <a:custGeom>
                <a:avLst/>
                <a:gdLst/>
                <a:ahLst/>
                <a:cxnLst/>
                <a:rect l="l" t="t" r="r" b="b"/>
                <a:pathLst>
                  <a:path w="183356" h="512254" extrusionOk="0">
                    <a:moveTo>
                      <a:pt x="77534" y="431863"/>
                    </a:moveTo>
                    <a:lnTo>
                      <a:pt x="77534" y="490252"/>
                    </a:lnTo>
                    <a:cubicBezTo>
                      <a:pt x="77534" y="502444"/>
                      <a:pt x="86392" y="512255"/>
                      <a:pt x="97441" y="512255"/>
                    </a:cubicBezTo>
                    <a:lnTo>
                      <a:pt x="19907" y="512255"/>
                    </a:lnTo>
                    <a:cubicBezTo>
                      <a:pt x="8858" y="512255"/>
                      <a:pt x="0" y="502444"/>
                      <a:pt x="0" y="490252"/>
                    </a:cubicBezTo>
                    <a:lnTo>
                      <a:pt x="0" y="431863"/>
                    </a:lnTo>
                    <a:cubicBezTo>
                      <a:pt x="0" y="419671"/>
                      <a:pt x="8858" y="409765"/>
                      <a:pt x="19907" y="409765"/>
                    </a:cubicBezTo>
                    <a:lnTo>
                      <a:pt x="13145" y="409765"/>
                    </a:lnTo>
                    <a:lnTo>
                      <a:pt x="105823" y="328231"/>
                    </a:lnTo>
                    <a:lnTo>
                      <a:pt x="105823" y="186214"/>
                    </a:lnTo>
                    <a:lnTo>
                      <a:pt x="39719" y="102394"/>
                    </a:lnTo>
                    <a:lnTo>
                      <a:pt x="44482" y="102394"/>
                    </a:lnTo>
                    <a:cubicBezTo>
                      <a:pt x="34576" y="102394"/>
                      <a:pt x="26479" y="93535"/>
                      <a:pt x="26479" y="82487"/>
                    </a:cubicBezTo>
                    <a:lnTo>
                      <a:pt x="26479" y="19907"/>
                    </a:lnTo>
                    <a:cubicBezTo>
                      <a:pt x="26479" y="8858"/>
                      <a:pt x="34576" y="0"/>
                      <a:pt x="44482" y="0"/>
                    </a:cubicBezTo>
                    <a:lnTo>
                      <a:pt x="122015" y="0"/>
                    </a:lnTo>
                    <a:cubicBezTo>
                      <a:pt x="112109" y="0"/>
                      <a:pt x="104013" y="8858"/>
                      <a:pt x="104013" y="19907"/>
                    </a:cubicBezTo>
                    <a:lnTo>
                      <a:pt x="104013" y="82487"/>
                    </a:lnTo>
                    <a:cubicBezTo>
                      <a:pt x="104013" y="93535"/>
                      <a:pt x="112109" y="102394"/>
                      <a:pt x="122015" y="102394"/>
                    </a:cubicBezTo>
                    <a:lnTo>
                      <a:pt x="117253" y="102394"/>
                    </a:lnTo>
                    <a:lnTo>
                      <a:pt x="183356" y="186214"/>
                    </a:lnTo>
                    <a:lnTo>
                      <a:pt x="183356" y="328231"/>
                    </a:lnTo>
                    <a:lnTo>
                      <a:pt x="90678" y="409765"/>
                    </a:lnTo>
                    <a:lnTo>
                      <a:pt x="97441" y="409765"/>
                    </a:lnTo>
                    <a:cubicBezTo>
                      <a:pt x="86392" y="409765"/>
                      <a:pt x="77534" y="419671"/>
                      <a:pt x="77534" y="4318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11"/>
              <p:cNvSpPr/>
              <p:nvPr/>
            </p:nvSpPr>
            <p:spPr>
              <a:xfrm>
                <a:off x="7456646" y="4178521"/>
                <a:ext cx="96583" cy="322040"/>
              </a:xfrm>
              <a:custGeom>
                <a:avLst/>
                <a:gdLst/>
                <a:ahLst/>
                <a:cxnLst/>
                <a:rect l="l" t="t" r="r" b="b"/>
                <a:pathLst>
                  <a:path w="96583" h="322040" extrusionOk="0">
                    <a:moveTo>
                      <a:pt x="96583" y="110300"/>
                    </a:moveTo>
                    <a:lnTo>
                      <a:pt x="55816" y="322040"/>
                    </a:lnTo>
                    <a:lnTo>
                      <a:pt x="0" y="0"/>
                    </a:lnTo>
                    <a:lnTo>
                      <a:pt x="775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2" name="Google Shape;1392;p11"/>
            <p:cNvGrpSpPr/>
            <p:nvPr/>
          </p:nvGrpSpPr>
          <p:grpSpPr>
            <a:xfrm rot="-1773853">
              <a:off x="1427935" y="4131996"/>
              <a:ext cx="743609" cy="1330509"/>
              <a:chOff x="7289577" y="3651979"/>
              <a:chExt cx="482250" cy="862870"/>
            </a:xfrm>
          </p:grpSpPr>
          <p:grpSp>
            <p:nvGrpSpPr>
              <p:cNvPr id="1393" name="Google Shape;1393;p11"/>
              <p:cNvGrpSpPr/>
              <p:nvPr/>
            </p:nvGrpSpPr>
            <p:grpSpPr>
              <a:xfrm>
                <a:off x="7289577" y="3651979"/>
                <a:ext cx="482250" cy="862870"/>
                <a:chOff x="7289577" y="3651979"/>
                <a:chExt cx="482250" cy="862870"/>
              </a:xfrm>
            </p:grpSpPr>
            <p:grpSp>
              <p:nvGrpSpPr>
                <p:cNvPr id="1394" name="Google Shape;1394;p11"/>
                <p:cNvGrpSpPr/>
                <p:nvPr/>
              </p:nvGrpSpPr>
              <p:grpSpPr>
                <a:xfrm>
                  <a:off x="7289577" y="4061840"/>
                  <a:ext cx="482250" cy="130968"/>
                  <a:chOff x="7289577" y="4061840"/>
                  <a:chExt cx="482250" cy="130968"/>
                </a:xfrm>
              </p:grpSpPr>
              <p:sp>
                <p:nvSpPr>
                  <p:cNvPr id="1395" name="Google Shape;1395;p11"/>
                  <p:cNvSpPr/>
                  <p:nvPr/>
                </p:nvSpPr>
                <p:spPr>
                  <a:xfrm>
                    <a:off x="7303865" y="4076128"/>
                    <a:ext cx="453675" cy="102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75" h="102393" extrusionOk="0">
                        <a:moveTo>
                          <a:pt x="431673" y="102394"/>
                        </a:moveTo>
                        <a:lnTo>
                          <a:pt x="22003" y="102394"/>
                        </a:lnTo>
                        <a:cubicBezTo>
                          <a:pt x="9811" y="102394"/>
                          <a:pt x="0" y="92488"/>
                          <a:pt x="0" y="80391"/>
                        </a:cubicBezTo>
                        <a:lnTo>
                          <a:pt x="0" y="22003"/>
                        </a:lnTo>
                        <a:cubicBezTo>
                          <a:pt x="0" y="9811"/>
                          <a:pt x="9906" y="0"/>
                          <a:pt x="22003" y="0"/>
                        </a:cubicBezTo>
                        <a:lnTo>
                          <a:pt x="431673" y="0"/>
                        </a:lnTo>
                        <a:cubicBezTo>
                          <a:pt x="443865" y="0"/>
                          <a:pt x="453676" y="9906"/>
                          <a:pt x="453676" y="22003"/>
                        </a:cubicBezTo>
                        <a:lnTo>
                          <a:pt x="453676" y="80391"/>
                        </a:lnTo>
                        <a:cubicBezTo>
                          <a:pt x="453676" y="92583"/>
                          <a:pt x="443770" y="102394"/>
                          <a:pt x="431673" y="10239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6" name="Google Shape;1396;p11"/>
                  <p:cNvSpPr/>
                  <p:nvPr/>
                </p:nvSpPr>
                <p:spPr>
                  <a:xfrm>
                    <a:off x="7289577" y="4061840"/>
                    <a:ext cx="482250" cy="130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250" h="130968" extrusionOk="0">
                        <a:moveTo>
                          <a:pt x="445961" y="130969"/>
                        </a:moveTo>
                        <a:lnTo>
                          <a:pt x="36290" y="130969"/>
                        </a:lnTo>
                        <a:cubicBezTo>
                          <a:pt x="16288" y="130969"/>
                          <a:pt x="0" y="114681"/>
                          <a:pt x="0" y="94679"/>
                        </a:cubicBezTo>
                        <a:lnTo>
                          <a:pt x="0" y="36290"/>
                        </a:lnTo>
                        <a:cubicBezTo>
                          <a:pt x="0" y="16288"/>
                          <a:pt x="16288" y="0"/>
                          <a:pt x="36290" y="0"/>
                        </a:cubicBezTo>
                        <a:lnTo>
                          <a:pt x="445961" y="0"/>
                        </a:lnTo>
                        <a:cubicBezTo>
                          <a:pt x="465963" y="0"/>
                          <a:pt x="482251" y="16288"/>
                          <a:pt x="482251" y="36290"/>
                        </a:cubicBezTo>
                        <a:lnTo>
                          <a:pt x="482251" y="94679"/>
                        </a:lnTo>
                        <a:cubicBezTo>
                          <a:pt x="482251" y="114681"/>
                          <a:pt x="465963" y="130969"/>
                          <a:pt x="445961" y="130969"/>
                        </a:cubicBezTo>
                        <a:close/>
                        <a:moveTo>
                          <a:pt x="36290" y="28480"/>
                        </a:moveTo>
                        <a:cubicBezTo>
                          <a:pt x="32004" y="28480"/>
                          <a:pt x="28575" y="32004"/>
                          <a:pt x="28575" y="36195"/>
                        </a:cubicBezTo>
                        <a:lnTo>
                          <a:pt x="28575" y="94583"/>
                        </a:lnTo>
                        <a:cubicBezTo>
                          <a:pt x="28575" y="98870"/>
                          <a:pt x="32099" y="102298"/>
                          <a:pt x="36290" y="102298"/>
                        </a:cubicBezTo>
                        <a:lnTo>
                          <a:pt x="445961" y="102298"/>
                        </a:lnTo>
                        <a:cubicBezTo>
                          <a:pt x="450247" y="102298"/>
                          <a:pt x="453676" y="98774"/>
                          <a:pt x="453676" y="94583"/>
                        </a:cubicBezTo>
                        <a:lnTo>
                          <a:pt x="453676" y="36195"/>
                        </a:lnTo>
                        <a:cubicBezTo>
                          <a:pt x="453676" y="31909"/>
                          <a:pt x="450152" y="28480"/>
                          <a:pt x="445961" y="28480"/>
                        </a:cubicBezTo>
                        <a:lnTo>
                          <a:pt x="36290" y="2848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7" name="Google Shape;1397;p11"/>
                <p:cNvGrpSpPr/>
                <p:nvPr/>
              </p:nvGrpSpPr>
              <p:grpSpPr>
                <a:xfrm>
                  <a:off x="7318724" y="3651979"/>
                  <a:ext cx="423767" cy="130968"/>
                  <a:chOff x="7318724" y="3651979"/>
                  <a:chExt cx="423767" cy="130968"/>
                </a:xfrm>
              </p:grpSpPr>
              <p:sp>
                <p:nvSpPr>
                  <p:cNvPr id="1398" name="Google Shape;1398;p11"/>
                  <p:cNvSpPr/>
                  <p:nvPr/>
                </p:nvSpPr>
                <p:spPr>
                  <a:xfrm>
                    <a:off x="7333011" y="3666267"/>
                    <a:ext cx="395192" cy="102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5192" h="102393" extrusionOk="0">
                        <a:moveTo>
                          <a:pt x="375285" y="102394"/>
                        </a:moveTo>
                        <a:lnTo>
                          <a:pt x="19907" y="102394"/>
                        </a:lnTo>
                        <a:cubicBezTo>
                          <a:pt x="8858" y="102394"/>
                          <a:pt x="0" y="93440"/>
                          <a:pt x="0" y="82487"/>
                        </a:cubicBezTo>
                        <a:lnTo>
                          <a:pt x="0" y="19907"/>
                        </a:lnTo>
                        <a:cubicBezTo>
                          <a:pt x="0" y="8858"/>
                          <a:pt x="8954" y="0"/>
                          <a:pt x="19907" y="0"/>
                        </a:cubicBezTo>
                        <a:lnTo>
                          <a:pt x="375285" y="0"/>
                        </a:lnTo>
                        <a:cubicBezTo>
                          <a:pt x="386334" y="0"/>
                          <a:pt x="395192" y="8954"/>
                          <a:pt x="395192" y="19907"/>
                        </a:cubicBezTo>
                        <a:lnTo>
                          <a:pt x="395192" y="82487"/>
                        </a:lnTo>
                        <a:cubicBezTo>
                          <a:pt x="395288" y="93535"/>
                          <a:pt x="386334" y="102394"/>
                          <a:pt x="375285" y="10239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9" name="Google Shape;1399;p11"/>
                  <p:cNvSpPr/>
                  <p:nvPr/>
                </p:nvSpPr>
                <p:spPr>
                  <a:xfrm>
                    <a:off x="7318724" y="3651979"/>
                    <a:ext cx="423767" cy="130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3767" h="130968" extrusionOk="0">
                        <a:moveTo>
                          <a:pt x="389572" y="130969"/>
                        </a:moveTo>
                        <a:lnTo>
                          <a:pt x="34195" y="130969"/>
                        </a:lnTo>
                        <a:cubicBezTo>
                          <a:pt x="15335" y="130969"/>
                          <a:pt x="0" y="115633"/>
                          <a:pt x="0" y="96774"/>
                        </a:cubicBezTo>
                        <a:lnTo>
                          <a:pt x="0" y="34195"/>
                        </a:lnTo>
                        <a:cubicBezTo>
                          <a:pt x="0" y="15335"/>
                          <a:pt x="15335" y="0"/>
                          <a:pt x="34195" y="0"/>
                        </a:cubicBezTo>
                        <a:lnTo>
                          <a:pt x="389572" y="0"/>
                        </a:lnTo>
                        <a:cubicBezTo>
                          <a:pt x="408432" y="0"/>
                          <a:pt x="423767" y="15335"/>
                          <a:pt x="423767" y="34195"/>
                        </a:cubicBezTo>
                        <a:lnTo>
                          <a:pt x="423767" y="96774"/>
                        </a:lnTo>
                        <a:cubicBezTo>
                          <a:pt x="423863" y="115633"/>
                          <a:pt x="408527" y="130969"/>
                          <a:pt x="389572" y="130969"/>
                        </a:cubicBezTo>
                        <a:close/>
                        <a:moveTo>
                          <a:pt x="34290" y="28575"/>
                        </a:moveTo>
                        <a:cubicBezTo>
                          <a:pt x="31147" y="28575"/>
                          <a:pt x="28670" y="31147"/>
                          <a:pt x="28670" y="34195"/>
                        </a:cubicBezTo>
                        <a:lnTo>
                          <a:pt x="28670" y="96774"/>
                        </a:lnTo>
                        <a:cubicBezTo>
                          <a:pt x="28670" y="99917"/>
                          <a:pt x="31242" y="102394"/>
                          <a:pt x="34290" y="102394"/>
                        </a:cubicBezTo>
                        <a:lnTo>
                          <a:pt x="389668" y="102394"/>
                        </a:lnTo>
                        <a:cubicBezTo>
                          <a:pt x="392811" y="102394"/>
                          <a:pt x="395288" y="99822"/>
                          <a:pt x="395288" y="96774"/>
                        </a:cubicBezTo>
                        <a:lnTo>
                          <a:pt x="395288" y="34195"/>
                        </a:lnTo>
                        <a:cubicBezTo>
                          <a:pt x="395288" y="31051"/>
                          <a:pt x="392716" y="28575"/>
                          <a:pt x="389668" y="28575"/>
                        </a:cubicBezTo>
                        <a:lnTo>
                          <a:pt x="34290" y="28575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0" name="Google Shape;1400;p11"/>
                <p:cNvGrpSpPr/>
                <p:nvPr/>
              </p:nvGrpSpPr>
              <p:grpSpPr>
                <a:xfrm>
                  <a:off x="7304014" y="3754278"/>
                  <a:ext cx="453092" cy="336041"/>
                  <a:chOff x="7304014" y="3754278"/>
                  <a:chExt cx="453092" cy="336041"/>
                </a:xfrm>
              </p:grpSpPr>
              <p:sp>
                <p:nvSpPr>
                  <p:cNvPr id="1401" name="Google Shape;1401;p11"/>
                  <p:cNvSpPr/>
                  <p:nvPr/>
                </p:nvSpPr>
                <p:spPr>
                  <a:xfrm>
                    <a:off x="7318438" y="3768661"/>
                    <a:ext cx="424433" cy="3073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433" h="307371" extrusionOk="0">
                        <a:moveTo>
                          <a:pt x="424434" y="307372"/>
                        </a:moveTo>
                        <a:lnTo>
                          <a:pt x="322040" y="225838"/>
                        </a:lnTo>
                        <a:lnTo>
                          <a:pt x="322040" y="83820"/>
                        </a:lnTo>
                        <a:lnTo>
                          <a:pt x="395192" y="0"/>
                        </a:lnTo>
                        <a:lnTo>
                          <a:pt x="29242" y="0"/>
                        </a:lnTo>
                        <a:lnTo>
                          <a:pt x="102489" y="83820"/>
                        </a:lnTo>
                        <a:lnTo>
                          <a:pt x="102489" y="225838"/>
                        </a:lnTo>
                        <a:lnTo>
                          <a:pt x="0" y="3073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2" name="Google Shape;1402;p11"/>
                  <p:cNvSpPr/>
                  <p:nvPr/>
                </p:nvSpPr>
                <p:spPr>
                  <a:xfrm>
                    <a:off x="7304014" y="3754278"/>
                    <a:ext cx="453092" cy="336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092" h="336041" extrusionOk="0">
                        <a:moveTo>
                          <a:pt x="438858" y="336042"/>
                        </a:moveTo>
                        <a:lnTo>
                          <a:pt x="14329" y="336042"/>
                        </a:lnTo>
                        <a:cubicBezTo>
                          <a:pt x="8233" y="336042"/>
                          <a:pt x="2804" y="332232"/>
                          <a:pt x="804" y="326517"/>
                        </a:cubicBezTo>
                        <a:cubicBezTo>
                          <a:pt x="-1196" y="320802"/>
                          <a:pt x="613" y="314420"/>
                          <a:pt x="5376" y="310610"/>
                        </a:cubicBezTo>
                        <a:lnTo>
                          <a:pt x="102435" y="233267"/>
                        </a:lnTo>
                        <a:lnTo>
                          <a:pt x="102435" y="103442"/>
                        </a:lnTo>
                        <a:lnTo>
                          <a:pt x="32808" y="23717"/>
                        </a:lnTo>
                        <a:cubicBezTo>
                          <a:pt x="29093" y="19526"/>
                          <a:pt x="28236" y="13526"/>
                          <a:pt x="30522" y="8382"/>
                        </a:cubicBezTo>
                        <a:cubicBezTo>
                          <a:pt x="32808" y="3239"/>
                          <a:pt x="37951" y="0"/>
                          <a:pt x="43571" y="0"/>
                        </a:cubicBezTo>
                        <a:lnTo>
                          <a:pt x="409522" y="0"/>
                        </a:lnTo>
                        <a:cubicBezTo>
                          <a:pt x="415141" y="0"/>
                          <a:pt x="420190" y="3239"/>
                          <a:pt x="422571" y="8382"/>
                        </a:cubicBezTo>
                        <a:cubicBezTo>
                          <a:pt x="424857" y="13526"/>
                          <a:pt x="423999" y="19431"/>
                          <a:pt x="420285" y="23717"/>
                        </a:cubicBezTo>
                        <a:lnTo>
                          <a:pt x="350657" y="103442"/>
                        </a:lnTo>
                        <a:lnTo>
                          <a:pt x="350657" y="233267"/>
                        </a:lnTo>
                        <a:lnTo>
                          <a:pt x="447717" y="310610"/>
                        </a:lnTo>
                        <a:cubicBezTo>
                          <a:pt x="452479" y="314420"/>
                          <a:pt x="454289" y="320802"/>
                          <a:pt x="452289" y="326517"/>
                        </a:cubicBezTo>
                        <a:cubicBezTo>
                          <a:pt x="450384" y="332232"/>
                          <a:pt x="444955" y="336042"/>
                          <a:pt x="438858" y="336042"/>
                        </a:cubicBezTo>
                        <a:close/>
                        <a:moveTo>
                          <a:pt x="55287" y="307467"/>
                        </a:moveTo>
                        <a:lnTo>
                          <a:pt x="397996" y="307467"/>
                        </a:lnTo>
                        <a:lnTo>
                          <a:pt x="327511" y="251365"/>
                        </a:lnTo>
                        <a:cubicBezTo>
                          <a:pt x="324082" y="248603"/>
                          <a:pt x="322082" y="244507"/>
                          <a:pt x="322082" y="240221"/>
                        </a:cubicBezTo>
                        <a:lnTo>
                          <a:pt x="322082" y="98203"/>
                        </a:lnTo>
                        <a:cubicBezTo>
                          <a:pt x="322082" y="94774"/>
                          <a:pt x="323320" y="91440"/>
                          <a:pt x="325606" y="88773"/>
                        </a:cubicBezTo>
                        <a:lnTo>
                          <a:pt x="378089" y="28670"/>
                        </a:lnTo>
                        <a:lnTo>
                          <a:pt x="75099" y="28670"/>
                        </a:lnTo>
                        <a:lnTo>
                          <a:pt x="127582" y="88773"/>
                        </a:lnTo>
                        <a:cubicBezTo>
                          <a:pt x="129867" y="91345"/>
                          <a:pt x="131106" y="94679"/>
                          <a:pt x="131106" y="98203"/>
                        </a:cubicBezTo>
                        <a:lnTo>
                          <a:pt x="131106" y="240221"/>
                        </a:lnTo>
                        <a:cubicBezTo>
                          <a:pt x="131106" y="244602"/>
                          <a:pt x="129106" y="248698"/>
                          <a:pt x="125676" y="251365"/>
                        </a:cubicBezTo>
                        <a:lnTo>
                          <a:pt x="55287" y="30746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3" name="Google Shape;1403;p11"/>
                <p:cNvGrpSpPr/>
                <p:nvPr/>
              </p:nvGrpSpPr>
              <p:grpSpPr>
                <a:xfrm>
                  <a:off x="7451165" y="4164234"/>
                  <a:ext cx="159069" cy="350615"/>
                  <a:chOff x="7451165" y="4164234"/>
                  <a:chExt cx="159069" cy="350615"/>
                </a:xfrm>
              </p:grpSpPr>
              <p:sp>
                <p:nvSpPr>
                  <p:cNvPr id="1404" name="Google Shape;1404;p11"/>
                  <p:cNvSpPr/>
                  <p:nvPr/>
                </p:nvSpPr>
                <p:spPr>
                  <a:xfrm>
                    <a:off x="7465504" y="4178521"/>
                    <a:ext cx="130397" cy="322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397" h="322040" extrusionOk="0">
                        <a:moveTo>
                          <a:pt x="0" y="0"/>
                        </a:moveTo>
                        <a:lnTo>
                          <a:pt x="61627" y="322040"/>
                        </a:lnTo>
                        <a:lnTo>
                          <a:pt x="130397" y="0"/>
                        </a:lnTo>
                        <a:close/>
                      </a:path>
                    </a:pathLst>
                  </a:custGeom>
                  <a:solidFill>
                    <a:srgbClr val="D3D3D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5" name="Google Shape;1405;p11"/>
                  <p:cNvSpPr/>
                  <p:nvPr/>
                </p:nvSpPr>
                <p:spPr>
                  <a:xfrm>
                    <a:off x="7451165" y="4164234"/>
                    <a:ext cx="159069" cy="3506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069" h="350615" extrusionOk="0">
                        <a:moveTo>
                          <a:pt x="76061" y="350615"/>
                        </a:moveTo>
                        <a:cubicBezTo>
                          <a:pt x="75965" y="350615"/>
                          <a:pt x="75965" y="350615"/>
                          <a:pt x="75870" y="350615"/>
                        </a:cubicBezTo>
                        <a:cubicBezTo>
                          <a:pt x="69107" y="350520"/>
                          <a:pt x="63297" y="345662"/>
                          <a:pt x="61964" y="338995"/>
                        </a:cubicBezTo>
                        <a:lnTo>
                          <a:pt x="241" y="16954"/>
                        </a:lnTo>
                        <a:cubicBezTo>
                          <a:pt x="-520" y="12763"/>
                          <a:pt x="527" y="8477"/>
                          <a:pt x="3290" y="5143"/>
                        </a:cubicBezTo>
                        <a:cubicBezTo>
                          <a:pt x="6052" y="1905"/>
                          <a:pt x="10052" y="0"/>
                          <a:pt x="14339" y="0"/>
                        </a:cubicBezTo>
                        <a:lnTo>
                          <a:pt x="144736" y="0"/>
                        </a:lnTo>
                        <a:cubicBezTo>
                          <a:pt x="149022" y="0"/>
                          <a:pt x="153118" y="1905"/>
                          <a:pt x="155880" y="5334"/>
                        </a:cubicBezTo>
                        <a:cubicBezTo>
                          <a:pt x="158547" y="8668"/>
                          <a:pt x="159690" y="13049"/>
                          <a:pt x="158738" y="17335"/>
                        </a:cubicBezTo>
                        <a:lnTo>
                          <a:pt x="90062" y="339376"/>
                        </a:lnTo>
                        <a:cubicBezTo>
                          <a:pt x="88538" y="345948"/>
                          <a:pt x="82728" y="350615"/>
                          <a:pt x="76061" y="350615"/>
                        </a:cubicBezTo>
                        <a:close/>
                        <a:moveTo>
                          <a:pt x="31579" y="28575"/>
                        </a:moveTo>
                        <a:lnTo>
                          <a:pt x="76727" y="264319"/>
                        </a:lnTo>
                        <a:lnTo>
                          <a:pt x="127019" y="28575"/>
                        </a:lnTo>
                        <a:lnTo>
                          <a:pt x="31579" y="28575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406" name="Google Shape;1406;p11"/>
              <p:cNvSpPr/>
              <p:nvPr/>
            </p:nvSpPr>
            <p:spPr>
              <a:xfrm>
                <a:off x="7310437" y="3666267"/>
                <a:ext cx="183356" cy="512254"/>
              </a:xfrm>
              <a:custGeom>
                <a:avLst/>
                <a:gdLst/>
                <a:ahLst/>
                <a:cxnLst/>
                <a:rect l="l" t="t" r="r" b="b"/>
                <a:pathLst>
                  <a:path w="183356" h="512254" extrusionOk="0">
                    <a:moveTo>
                      <a:pt x="77534" y="431863"/>
                    </a:moveTo>
                    <a:lnTo>
                      <a:pt x="77534" y="490252"/>
                    </a:lnTo>
                    <a:cubicBezTo>
                      <a:pt x="77534" y="502444"/>
                      <a:pt x="86392" y="512255"/>
                      <a:pt x="97441" y="512255"/>
                    </a:cubicBezTo>
                    <a:lnTo>
                      <a:pt x="19907" y="512255"/>
                    </a:lnTo>
                    <a:cubicBezTo>
                      <a:pt x="8858" y="512255"/>
                      <a:pt x="0" y="502444"/>
                      <a:pt x="0" y="490252"/>
                    </a:cubicBezTo>
                    <a:lnTo>
                      <a:pt x="0" y="431863"/>
                    </a:lnTo>
                    <a:cubicBezTo>
                      <a:pt x="0" y="419671"/>
                      <a:pt x="8858" y="409765"/>
                      <a:pt x="19907" y="409765"/>
                    </a:cubicBezTo>
                    <a:lnTo>
                      <a:pt x="13145" y="409765"/>
                    </a:lnTo>
                    <a:lnTo>
                      <a:pt x="105823" y="328231"/>
                    </a:lnTo>
                    <a:lnTo>
                      <a:pt x="105823" y="186214"/>
                    </a:lnTo>
                    <a:lnTo>
                      <a:pt x="39719" y="102394"/>
                    </a:lnTo>
                    <a:lnTo>
                      <a:pt x="44482" y="102394"/>
                    </a:lnTo>
                    <a:cubicBezTo>
                      <a:pt x="34576" y="102394"/>
                      <a:pt x="26479" y="93535"/>
                      <a:pt x="26479" y="82487"/>
                    </a:cubicBezTo>
                    <a:lnTo>
                      <a:pt x="26479" y="19907"/>
                    </a:lnTo>
                    <a:cubicBezTo>
                      <a:pt x="26479" y="8858"/>
                      <a:pt x="34576" y="0"/>
                      <a:pt x="44482" y="0"/>
                    </a:cubicBezTo>
                    <a:lnTo>
                      <a:pt x="122015" y="0"/>
                    </a:lnTo>
                    <a:cubicBezTo>
                      <a:pt x="112109" y="0"/>
                      <a:pt x="104013" y="8858"/>
                      <a:pt x="104013" y="19907"/>
                    </a:cubicBezTo>
                    <a:lnTo>
                      <a:pt x="104013" y="82487"/>
                    </a:lnTo>
                    <a:cubicBezTo>
                      <a:pt x="104013" y="93535"/>
                      <a:pt x="112109" y="102394"/>
                      <a:pt x="122015" y="102394"/>
                    </a:cubicBezTo>
                    <a:lnTo>
                      <a:pt x="117253" y="102394"/>
                    </a:lnTo>
                    <a:lnTo>
                      <a:pt x="183356" y="186214"/>
                    </a:lnTo>
                    <a:lnTo>
                      <a:pt x="183356" y="328231"/>
                    </a:lnTo>
                    <a:lnTo>
                      <a:pt x="90678" y="409765"/>
                    </a:lnTo>
                    <a:lnTo>
                      <a:pt x="97441" y="409765"/>
                    </a:lnTo>
                    <a:cubicBezTo>
                      <a:pt x="86392" y="409765"/>
                      <a:pt x="77534" y="419671"/>
                      <a:pt x="77534" y="431863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p11"/>
              <p:cNvSpPr/>
              <p:nvPr/>
            </p:nvSpPr>
            <p:spPr>
              <a:xfrm>
                <a:off x="7456646" y="4178521"/>
                <a:ext cx="96583" cy="322040"/>
              </a:xfrm>
              <a:custGeom>
                <a:avLst/>
                <a:gdLst/>
                <a:ahLst/>
                <a:cxnLst/>
                <a:rect l="l" t="t" r="r" b="b"/>
                <a:pathLst>
                  <a:path w="96583" h="322040" extrusionOk="0">
                    <a:moveTo>
                      <a:pt x="96583" y="110300"/>
                    </a:moveTo>
                    <a:lnTo>
                      <a:pt x="55816" y="322040"/>
                    </a:lnTo>
                    <a:lnTo>
                      <a:pt x="0" y="0"/>
                    </a:lnTo>
                    <a:lnTo>
                      <a:pt x="77533" y="0"/>
                    </a:ln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08" name="Google Shape;1408;p11"/>
          <p:cNvGrpSpPr/>
          <p:nvPr/>
        </p:nvGrpSpPr>
        <p:grpSpPr>
          <a:xfrm>
            <a:off x="15151411" y="662999"/>
            <a:ext cx="1176750" cy="1465271"/>
            <a:chOff x="11575336" y="613749"/>
            <a:chExt cx="1176750" cy="1465271"/>
          </a:xfrm>
        </p:grpSpPr>
        <p:grpSp>
          <p:nvGrpSpPr>
            <p:cNvPr id="1409" name="Google Shape;1409;p11"/>
            <p:cNvGrpSpPr/>
            <p:nvPr/>
          </p:nvGrpSpPr>
          <p:grpSpPr>
            <a:xfrm rot="392636">
              <a:off x="11649302" y="667954"/>
              <a:ext cx="1028819" cy="1356862"/>
              <a:chOff x="4572000" y="3600062"/>
              <a:chExt cx="618078" cy="815155"/>
            </a:xfrm>
          </p:grpSpPr>
          <p:grpSp>
            <p:nvGrpSpPr>
              <p:cNvPr id="1410" name="Google Shape;1410;p11"/>
              <p:cNvGrpSpPr/>
              <p:nvPr/>
            </p:nvGrpSpPr>
            <p:grpSpPr>
              <a:xfrm>
                <a:off x="4572000" y="4024312"/>
                <a:ext cx="618078" cy="390525"/>
                <a:chOff x="4572000" y="4024312"/>
                <a:chExt cx="618078" cy="390525"/>
              </a:xfrm>
            </p:grpSpPr>
            <p:sp>
              <p:nvSpPr>
                <p:cNvPr id="1411" name="Google Shape;1411;p11"/>
                <p:cNvSpPr/>
                <p:nvPr/>
              </p:nvSpPr>
              <p:spPr>
                <a:xfrm>
                  <a:off x="4586287" y="4038599"/>
                  <a:ext cx="589502" cy="362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502" h="362045" extrusionOk="0">
                      <a:moveTo>
                        <a:pt x="0" y="0"/>
                      </a:moveTo>
                      <a:lnTo>
                        <a:pt x="589502" y="0"/>
                      </a:lnTo>
                      <a:lnTo>
                        <a:pt x="589502" y="362045"/>
                      </a:lnTo>
                      <a:lnTo>
                        <a:pt x="0" y="3620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2" name="Google Shape;1412;p11"/>
                <p:cNvSpPr/>
                <p:nvPr/>
              </p:nvSpPr>
              <p:spPr>
                <a:xfrm>
                  <a:off x="4572000" y="4024312"/>
                  <a:ext cx="618078" cy="39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078" h="390525" extrusionOk="0">
                      <a:moveTo>
                        <a:pt x="603885" y="390525"/>
                      </a:moveTo>
                      <a:lnTo>
                        <a:pt x="14288" y="390525"/>
                      </a:lnTo>
                      <a:cubicBezTo>
                        <a:pt x="6382" y="390525"/>
                        <a:pt x="0" y="384143"/>
                        <a:pt x="0" y="37623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603790" y="0"/>
                      </a:lnTo>
                      <a:cubicBezTo>
                        <a:pt x="611696" y="0"/>
                        <a:pt x="618077" y="6382"/>
                        <a:pt x="618077" y="14288"/>
                      </a:cubicBezTo>
                      <a:lnTo>
                        <a:pt x="618077" y="376333"/>
                      </a:lnTo>
                      <a:cubicBezTo>
                        <a:pt x="618172" y="384143"/>
                        <a:pt x="611696" y="390525"/>
                        <a:pt x="603885" y="390525"/>
                      </a:cubicBezTo>
                      <a:close/>
                      <a:moveTo>
                        <a:pt x="28575" y="361950"/>
                      </a:moveTo>
                      <a:lnTo>
                        <a:pt x="589502" y="361950"/>
                      </a:lnTo>
                      <a:lnTo>
                        <a:pt x="589502" y="28575"/>
                      </a:lnTo>
                      <a:lnTo>
                        <a:pt x="28575" y="28575"/>
                      </a:lnTo>
                      <a:lnTo>
                        <a:pt x="28575" y="3619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13" name="Google Shape;1413;p11"/>
              <p:cNvSpPr/>
              <p:nvPr/>
            </p:nvSpPr>
            <p:spPr>
              <a:xfrm>
                <a:off x="4664868" y="3600062"/>
                <a:ext cx="421576" cy="763053"/>
              </a:xfrm>
              <a:custGeom>
                <a:avLst/>
                <a:gdLst/>
                <a:ahLst/>
                <a:cxnLst/>
                <a:rect l="l" t="t" r="r" b="b"/>
                <a:pathLst>
                  <a:path w="421576" h="763053" extrusionOk="0">
                    <a:moveTo>
                      <a:pt x="407575" y="763053"/>
                    </a:moveTo>
                    <a:lnTo>
                      <a:pt x="324803" y="763053"/>
                    </a:lnTo>
                    <a:cubicBezTo>
                      <a:pt x="317563" y="763053"/>
                      <a:pt x="311467" y="757624"/>
                      <a:pt x="310610" y="750480"/>
                    </a:cubicBezTo>
                    <a:cubicBezTo>
                      <a:pt x="300228" y="664279"/>
                      <a:pt x="289941" y="575411"/>
                      <a:pt x="279559" y="486543"/>
                    </a:cubicBezTo>
                    <a:cubicBezTo>
                      <a:pt x="269176" y="397865"/>
                      <a:pt x="258889" y="309092"/>
                      <a:pt x="248507" y="222986"/>
                    </a:cubicBezTo>
                    <a:cubicBezTo>
                      <a:pt x="247745" y="216318"/>
                      <a:pt x="251650" y="209937"/>
                      <a:pt x="258032" y="207746"/>
                    </a:cubicBezTo>
                    <a:cubicBezTo>
                      <a:pt x="304514" y="191839"/>
                      <a:pt x="335280" y="150215"/>
                      <a:pt x="331184" y="108876"/>
                    </a:cubicBezTo>
                    <a:cubicBezTo>
                      <a:pt x="325946" y="56013"/>
                      <a:pt x="263462" y="30105"/>
                      <a:pt x="220789" y="28676"/>
                    </a:cubicBezTo>
                    <a:cubicBezTo>
                      <a:pt x="174593" y="26961"/>
                      <a:pt x="107251" y="54108"/>
                      <a:pt x="101060" y="109067"/>
                    </a:cubicBezTo>
                    <a:cubicBezTo>
                      <a:pt x="96774" y="147167"/>
                      <a:pt x="123254" y="188029"/>
                      <a:pt x="165449" y="208317"/>
                    </a:cubicBezTo>
                    <a:cubicBezTo>
                      <a:pt x="170783" y="210889"/>
                      <a:pt x="173926" y="216414"/>
                      <a:pt x="173450" y="222319"/>
                    </a:cubicBezTo>
                    <a:cubicBezTo>
                      <a:pt x="166497" y="310616"/>
                      <a:pt x="154210" y="400246"/>
                      <a:pt x="142304" y="486924"/>
                    </a:cubicBezTo>
                    <a:cubicBezTo>
                      <a:pt x="130492" y="573125"/>
                      <a:pt x="118205" y="662374"/>
                      <a:pt x="111347" y="749814"/>
                    </a:cubicBezTo>
                    <a:cubicBezTo>
                      <a:pt x="110776" y="757243"/>
                      <a:pt x="104584" y="762958"/>
                      <a:pt x="97060" y="762958"/>
                    </a:cubicBezTo>
                    <a:lnTo>
                      <a:pt x="14288" y="762958"/>
                    </a:lnTo>
                    <a:cubicBezTo>
                      <a:pt x="6382" y="762958"/>
                      <a:pt x="0" y="756576"/>
                      <a:pt x="0" y="748671"/>
                    </a:cubicBezTo>
                    <a:cubicBezTo>
                      <a:pt x="0" y="740765"/>
                      <a:pt x="6382" y="734383"/>
                      <a:pt x="14288" y="734383"/>
                    </a:cubicBezTo>
                    <a:lnTo>
                      <a:pt x="83820" y="734383"/>
                    </a:lnTo>
                    <a:cubicBezTo>
                      <a:pt x="90868" y="650373"/>
                      <a:pt x="102584" y="565314"/>
                      <a:pt x="113824" y="483018"/>
                    </a:cubicBezTo>
                    <a:cubicBezTo>
                      <a:pt x="125254" y="399865"/>
                      <a:pt x="137065" y="313950"/>
                      <a:pt x="144018" y="229463"/>
                    </a:cubicBezTo>
                    <a:cubicBezTo>
                      <a:pt x="95536" y="202317"/>
                      <a:pt x="67056" y="153739"/>
                      <a:pt x="72390" y="105828"/>
                    </a:cubicBezTo>
                    <a:cubicBezTo>
                      <a:pt x="80105" y="37629"/>
                      <a:pt x="155734" y="-2280"/>
                      <a:pt x="221551" y="101"/>
                    </a:cubicBezTo>
                    <a:cubicBezTo>
                      <a:pt x="274606" y="1911"/>
                      <a:pt x="352520" y="36010"/>
                      <a:pt x="359378" y="106019"/>
                    </a:cubicBezTo>
                    <a:cubicBezTo>
                      <a:pt x="364426" y="156978"/>
                      <a:pt x="330613" y="207651"/>
                      <a:pt x="277939" y="230511"/>
                    </a:cubicBezTo>
                    <a:cubicBezTo>
                      <a:pt x="287846" y="313188"/>
                      <a:pt x="297751" y="398246"/>
                      <a:pt x="307658" y="483209"/>
                    </a:cubicBezTo>
                    <a:cubicBezTo>
                      <a:pt x="317468" y="567696"/>
                      <a:pt x="327374" y="652182"/>
                      <a:pt x="337185" y="734478"/>
                    </a:cubicBezTo>
                    <a:lnTo>
                      <a:pt x="407289" y="734478"/>
                    </a:lnTo>
                    <a:cubicBezTo>
                      <a:pt x="415195" y="734478"/>
                      <a:pt x="421576" y="740860"/>
                      <a:pt x="421576" y="748766"/>
                    </a:cubicBezTo>
                    <a:cubicBezTo>
                      <a:pt x="421576" y="756672"/>
                      <a:pt x="415480" y="763053"/>
                      <a:pt x="407575" y="7630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14" name="Google Shape;1414;p11"/>
              <p:cNvGrpSpPr/>
              <p:nvPr/>
            </p:nvGrpSpPr>
            <p:grpSpPr>
              <a:xfrm>
                <a:off x="4572000" y="4305775"/>
                <a:ext cx="612933" cy="109442"/>
                <a:chOff x="4572000" y="4305775"/>
                <a:chExt cx="612933" cy="109442"/>
              </a:xfrm>
            </p:grpSpPr>
            <p:grpSp>
              <p:nvGrpSpPr>
                <p:cNvPr id="1415" name="Google Shape;1415;p11"/>
                <p:cNvGrpSpPr/>
                <p:nvPr/>
              </p:nvGrpSpPr>
              <p:grpSpPr>
                <a:xfrm>
                  <a:off x="4572000" y="4305775"/>
                  <a:ext cx="156114" cy="109442"/>
                  <a:chOff x="4572000" y="4305775"/>
                  <a:chExt cx="156114" cy="109442"/>
                </a:xfrm>
              </p:grpSpPr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4586287" y="4320063"/>
                    <a:ext cx="127539" cy="80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539" h="80867" extrusionOk="0">
                        <a:moveTo>
                          <a:pt x="0" y="0"/>
                        </a:moveTo>
                        <a:lnTo>
                          <a:pt x="127540" y="0"/>
                        </a:lnTo>
                        <a:lnTo>
                          <a:pt x="127540" y="80867"/>
                        </a:lnTo>
                        <a:lnTo>
                          <a:pt x="0" y="808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7" name="Google Shape;1417;p11"/>
                  <p:cNvSpPr/>
                  <p:nvPr/>
                </p:nvSpPr>
                <p:spPr>
                  <a:xfrm>
                    <a:off x="4572000" y="4305775"/>
                    <a:ext cx="156114" cy="109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114" h="109442" extrusionOk="0">
                        <a:moveTo>
                          <a:pt x="141827" y="109442"/>
                        </a:moveTo>
                        <a:lnTo>
                          <a:pt x="14288" y="109442"/>
                        </a:lnTo>
                        <a:cubicBezTo>
                          <a:pt x="6382" y="109442"/>
                          <a:pt x="0" y="103060"/>
                          <a:pt x="0" y="95155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41827" y="0"/>
                        </a:lnTo>
                        <a:cubicBezTo>
                          <a:pt x="149733" y="0"/>
                          <a:pt x="156115" y="6382"/>
                          <a:pt x="156115" y="14288"/>
                        </a:cubicBezTo>
                        <a:lnTo>
                          <a:pt x="156115" y="95155"/>
                        </a:lnTo>
                        <a:cubicBezTo>
                          <a:pt x="156115" y="102965"/>
                          <a:pt x="149733" y="109442"/>
                          <a:pt x="141827" y="109442"/>
                        </a:cubicBezTo>
                        <a:close/>
                        <a:moveTo>
                          <a:pt x="28575" y="80867"/>
                        </a:moveTo>
                        <a:lnTo>
                          <a:pt x="127540" y="80867"/>
                        </a:lnTo>
                        <a:lnTo>
                          <a:pt x="127540" y="28575"/>
                        </a:lnTo>
                        <a:lnTo>
                          <a:pt x="28575" y="28575"/>
                        </a:lnTo>
                        <a:lnTo>
                          <a:pt x="28575" y="808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8" name="Google Shape;1418;p11"/>
                <p:cNvGrpSpPr/>
                <p:nvPr/>
              </p:nvGrpSpPr>
              <p:grpSpPr>
                <a:xfrm>
                  <a:off x="4800409" y="4305775"/>
                  <a:ext cx="156114" cy="109442"/>
                  <a:chOff x="4800409" y="4305775"/>
                  <a:chExt cx="156114" cy="109442"/>
                </a:xfrm>
              </p:grpSpPr>
              <p:sp>
                <p:nvSpPr>
                  <p:cNvPr id="1419" name="Google Shape;1419;p11"/>
                  <p:cNvSpPr/>
                  <p:nvPr/>
                </p:nvSpPr>
                <p:spPr>
                  <a:xfrm>
                    <a:off x="4814697" y="4320063"/>
                    <a:ext cx="127539" cy="80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539" h="80867" extrusionOk="0">
                        <a:moveTo>
                          <a:pt x="0" y="0"/>
                        </a:moveTo>
                        <a:lnTo>
                          <a:pt x="127540" y="0"/>
                        </a:lnTo>
                        <a:lnTo>
                          <a:pt x="127540" y="80867"/>
                        </a:lnTo>
                        <a:lnTo>
                          <a:pt x="0" y="808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0" name="Google Shape;1420;p11"/>
                  <p:cNvSpPr/>
                  <p:nvPr/>
                </p:nvSpPr>
                <p:spPr>
                  <a:xfrm>
                    <a:off x="4800409" y="4305775"/>
                    <a:ext cx="156114" cy="109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114" h="109442" extrusionOk="0">
                        <a:moveTo>
                          <a:pt x="141827" y="109442"/>
                        </a:moveTo>
                        <a:lnTo>
                          <a:pt x="14288" y="109442"/>
                        </a:lnTo>
                        <a:cubicBezTo>
                          <a:pt x="6382" y="109442"/>
                          <a:pt x="0" y="103060"/>
                          <a:pt x="0" y="95155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41827" y="0"/>
                        </a:lnTo>
                        <a:cubicBezTo>
                          <a:pt x="149733" y="0"/>
                          <a:pt x="156115" y="6382"/>
                          <a:pt x="156115" y="14288"/>
                        </a:cubicBezTo>
                        <a:lnTo>
                          <a:pt x="156115" y="95155"/>
                        </a:lnTo>
                        <a:cubicBezTo>
                          <a:pt x="156115" y="102965"/>
                          <a:pt x="149733" y="109442"/>
                          <a:pt x="141827" y="109442"/>
                        </a:cubicBezTo>
                        <a:close/>
                        <a:moveTo>
                          <a:pt x="28575" y="80867"/>
                        </a:moveTo>
                        <a:lnTo>
                          <a:pt x="127540" y="80867"/>
                        </a:lnTo>
                        <a:lnTo>
                          <a:pt x="127540" y="28575"/>
                        </a:lnTo>
                        <a:lnTo>
                          <a:pt x="28575" y="28575"/>
                        </a:lnTo>
                        <a:lnTo>
                          <a:pt x="28575" y="808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1" name="Google Shape;1421;p11"/>
                <p:cNvGrpSpPr/>
                <p:nvPr/>
              </p:nvGrpSpPr>
              <p:grpSpPr>
                <a:xfrm>
                  <a:off x="5028819" y="4305775"/>
                  <a:ext cx="156114" cy="109442"/>
                  <a:chOff x="5028819" y="4305775"/>
                  <a:chExt cx="156114" cy="109442"/>
                </a:xfrm>
              </p:grpSpPr>
              <p:sp>
                <p:nvSpPr>
                  <p:cNvPr id="1422" name="Google Shape;1422;p11"/>
                  <p:cNvSpPr/>
                  <p:nvPr/>
                </p:nvSpPr>
                <p:spPr>
                  <a:xfrm>
                    <a:off x="5043201" y="4320063"/>
                    <a:ext cx="127539" cy="80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539" h="80867" extrusionOk="0">
                        <a:moveTo>
                          <a:pt x="0" y="0"/>
                        </a:moveTo>
                        <a:lnTo>
                          <a:pt x="127540" y="0"/>
                        </a:lnTo>
                        <a:lnTo>
                          <a:pt x="127540" y="80867"/>
                        </a:lnTo>
                        <a:lnTo>
                          <a:pt x="0" y="808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3" name="Google Shape;1423;p11"/>
                  <p:cNvSpPr/>
                  <p:nvPr/>
                </p:nvSpPr>
                <p:spPr>
                  <a:xfrm>
                    <a:off x="5028819" y="4305775"/>
                    <a:ext cx="156114" cy="109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114" h="109442" extrusionOk="0">
                        <a:moveTo>
                          <a:pt x="141827" y="109442"/>
                        </a:moveTo>
                        <a:lnTo>
                          <a:pt x="14288" y="109442"/>
                        </a:lnTo>
                        <a:cubicBezTo>
                          <a:pt x="6382" y="109442"/>
                          <a:pt x="0" y="103060"/>
                          <a:pt x="0" y="95155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41827" y="0"/>
                        </a:lnTo>
                        <a:cubicBezTo>
                          <a:pt x="149733" y="0"/>
                          <a:pt x="156115" y="6382"/>
                          <a:pt x="156115" y="14288"/>
                        </a:cubicBezTo>
                        <a:lnTo>
                          <a:pt x="156115" y="95155"/>
                        </a:lnTo>
                        <a:cubicBezTo>
                          <a:pt x="156115" y="102965"/>
                          <a:pt x="149733" y="109442"/>
                          <a:pt x="141827" y="109442"/>
                        </a:cubicBezTo>
                        <a:close/>
                        <a:moveTo>
                          <a:pt x="28670" y="80867"/>
                        </a:moveTo>
                        <a:lnTo>
                          <a:pt x="127635" y="80867"/>
                        </a:lnTo>
                        <a:lnTo>
                          <a:pt x="127635" y="28575"/>
                        </a:lnTo>
                        <a:lnTo>
                          <a:pt x="28670" y="28575"/>
                        </a:lnTo>
                        <a:lnTo>
                          <a:pt x="28670" y="808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424" name="Google Shape;1424;p11"/>
              <p:cNvSpPr/>
              <p:nvPr/>
            </p:nvSpPr>
            <p:spPr>
              <a:xfrm>
                <a:off x="4586287" y="4043362"/>
                <a:ext cx="142875" cy="361950"/>
              </a:xfrm>
              <a:custGeom>
                <a:avLst/>
                <a:gdLst/>
                <a:ahLst/>
                <a:cxnLst/>
                <a:rect l="l" t="t" r="r" b="b"/>
                <a:pathLst>
                  <a:path w="142875" h="361950" extrusionOk="0">
                    <a:moveTo>
                      <a:pt x="0" y="0"/>
                    </a:moveTo>
                    <a:lnTo>
                      <a:pt x="142875" y="0"/>
                    </a:lnTo>
                    <a:lnTo>
                      <a:pt x="142875" y="361950"/>
                    </a:lnTo>
                    <a:lnTo>
                      <a:pt x="0" y="36195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5" name="Google Shape;1425;p11"/>
            <p:cNvGrpSpPr/>
            <p:nvPr/>
          </p:nvGrpSpPr>
          <p:grpSpPr>
            <a:xfrm rot="392636">
              <a:off x="11649302" y="667954"/>
              <a:ext cx="1028819" cy="1356862"/>
              <a:chOff x="4572000" y="3600062"/>
              <a:chExt cx="618078" cy="815155"/>
            </a:xfrm>
          </p:grpSpPr>
          <p:grpSp>
            <p:nvGrpSpPr>
              <p:cNvPr id="1426" name="Google Shape;1426;p11"/>
              <p:cNvGrpSpPr/>
              <p:nvPr/>
            </p:nvGrpSpPr>
            <p:grpSpPr>
              <a:xfrm>
                <a:off x="4572000" y="4024312"/>
                <a:ext cx="618078" cy="390525"/>
                <a:chOff x="4572000" y="4024312"/>
                <a:chExt cx="618078" cy="390525"/>
              </a:xfrm>
            </p:grpSpPr>
            <p:sp>
              <p:nvSpPr>
                <p:cNvPr id="1427" name="Google Shape;1427;p11"/>
                <p:cNvSpPr/>
                <p:nvPr/>
              </p:nvSpPr>
              <p:spPr>
                <a:xfrm>
                  <a:off x="4586287" y="4038599"/>
                  <a:ext cx="589502" cy="362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502" h="362045" extrusionOk="0">
                      <a:moveTo>
                        <a:pt x="0" y="0"/>
                      </a:moveTo>
                      <a:lnTo>
                        <a:pt x="589502" y="0"/>
                      </a:lnTo>
                      <a:lnTo>
                        <a:pt x="589502" y="362045"/>
                      </a:lnTo>
                      <a:lnTo>
                        <a:pt x="0" y="36204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8" name="Google Shape;1428;p11"/>
                <p:cNvSpPr/>
                <p:nvPr/>
              </p:nvSpPr>
              <p:spPr>
                <a:xfrm>
                  <a:off x="4572000" y="4024312"/>
                  <a:ext cx="618078" cy="39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078" h="390525" extrusionOk="0">
                      <a:moveTo>
                        <a:pt x="603885" y="390525"/>
                      </a:moveTo>
                      <a:lnTo>
                        <a:pt x="14288" y="390525"/>
                      </a:lnTo>
                      <a:cubicBezTo>
                        <a:pt x="6382" y="390525"/>
                        <a:pt x="0" y="384143"/>
                        <a:pt x="0" y="37623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603790" y="0"/>
                      </a:lnTo>
                      <a:cubicBezTo>
                        <a:pt x="611696" y="0"/>
                        <a:pt x="618077" y="6382"/>
                        <a:pt x="618077" y="14288"/>
                      </a:cubicBezTo>
                      <a:lnTo>
                        <a:pt x="618077" y="376333"/>
                      </a:lnTo>
                      <a:cubicBezTo>
                        <a:pt x="618172" y="384143"/>
                        <a:pt x="611696" y="390525"/>
                        <a:pt x="603885" y="390525"/>
                      </a:cubicBezTo>
                      <a:close/>
                      <a:moveTo>
                        <a:pt x="28575" y="361950"/>
                      </a:moveTo>
                      <a:lnTo>
                        <a:pt x="589502" y="361950"/>
                      </a:lnTo>
                      <a:lnTo>
                        <a:pt x="589502" y="28575"/>
                      </a:lnTo>
                      <a:lnTo>
                        <a:pt x="28575" y="28575"/>
                      </a:lnTo>
                      <a:lnTo>
                        <a:pt x="28575" y="36195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29" name="Google Shape;1429;p11"/>
              <p:cNvSpPr/>
              <p:nvPr/>
            </p:nvSpPr>
            <p:spPr>
              <a:xfrm>
                <a:off x="4664868" y="3600062"/>
                <a:ext cx="421576" cy="763053"/>
              </a:xfrm>
              <a:custGeom>
                <a:avLst/>
                <a:gdLst/>
                <a:ahLst/>
                <a:cxnLst/>
                <a:rect l="l" t="t" r="r" b="b"/>
                <a:pathLst>
                  <a:path w="421576" h="763053" extrusionOk="0">
                    <a:moveTo>
                      <a:pt x="407575" y="763053"/>
                    </a:moveTo>
                    <a:lnTo>
                      <a:pt x="324803" y="763053"/>
                    </a:lnTo>
                    <a:cubicBezTo>
                      <a:pt x="317563" y="763053"/>
                      <a:pt x="311467" y="757624"/>
                      <a:pt x="310610" y="750480"/>
                    </a:cubicBezTo>
                    <a:cubicBezTo>
                      <a:pt x="300228" y="664279"/>
                      <a:pt x="289941" y="575411"/>
                      <a:pt x="279559" y="486543"/>
                    </a:cubicBezTo>
                    <a:cubicBezTo>
                      <a:pt x="269176" y="397865"/>
                      <a:pt x="258889" y="309092"/>
                      <a:pt x="248507" y="222986"/>
                    </a:cubicBezTo>
                    <a:cubicBezTo>
                      <a:pt x="247745" y="216318"/>
                      <a:pt x="251650" y="209937"/>
                      <a:pt x="258032" y="207746"/>
                    </a:cubicBezTo>
                    <a:cubicBezTo>
                      <a:pt x="304514" y="191839"/>
                      <a:pt x="335280" y="150215"/>
                      <a:pt x="331184" y="108876"/>
                    </a:cubicBezTo>
                    <a:cubicBezTo>
                      <a:pt x="325946" y="56013"/>
                      <a:pt x="263462" y="30105"/>
                      <a:pt x="220789" y="28676"/>
                    </a:cubicBezTo>
                    <a:cubicBezTo>
                      <a:pt x="174593" y="26961"/>
                      <a:pt x="107251" y="54108"/>
                      <a:pt x="101060" y="109067"/>
                    </a:cubicBezTo>
                    <a:cubicBezTo>
                      <a:pt x="96774" y="147167"/>
                      <a:pt x="123254" y="188029"/>
                      <a:pt x="165449" y="208317"/>
                    </a:cubicBezTo>
                    <a:cubicBezTo>
                      <a:pt x="170783" y="210889"/>
                      <a:pt x="173926" y="216414"/>
                      <a:pt x="173450" y="222319"/>
                    </a:cubicBezTo>
                    <a:cubicBezTo>
                      <a:pt x="166497" y="310616"/>
                      <a:pt x="154210" y="400246"/>
                      <a:pt x="142304" y="486924"/>
                    </a:cubicBezTo>
                    <a:cubicBezTo>
                      <a:pt x="130492" y="573125"/>
                      <a:pt x="118205" y="662374"/>
                      <a:pt x="111347" y="749814"/>
                    </a:cubicBezTo>
                    <a:cubicBezTo>
                      <a:pt x="110776" y="757243"/>
                      <a:pt x="104584" y="762958"/>
                      <a:pt x="97060" y="762958"/>
                    </a:cubicBezTo>
                    <a:lnTo>
                      <a:pt x="14288" y="762958"/>
                    </a:lnTo>
                    <a:cubicBezTo>
                      <a:pt x="6382" y="762958"/>
                      <a:pt x="0" y="756576"/>
                      <a:pt x="0" y="748671"/>
                    </a:cubicBezTo>
                    <a:cubicBezTo>
                      <a:pt x="0" y="740765"/>
                      <a:pt x="6382" y="734383"/>
                      <a:pt x="14288" y="734383"/>
                    </a:cubicBezTo>
                    <a:lnTo>
                      <a:pt x="83820" y="734383"/>
                    </a:lnTo>
                    <a:cubicBezTo>
                      <a:pt x="90868" y="650373"/>
                      <a:pt x="102584" y="565314"/>
                      <a:pt x="113824" y="483018"/>
                    </a:cubicBezTo>
                    <a:cubicBezTo>
                      <a:pt x="125254" y="399865"/>
                      <a:pt x="137065" y="313950"/>
                      <a:pt x="144018" y="229463"/>
                    </a:cubicBezTo>
                    <a:cubicBezTo>
                      <a:pt x="95536" y="202317"/>
                      <a:pt x="67056" y="153739"/>
                      <a:pt x="72390" y="105828"/>
                    </a:cubicBezTo>
                    <a:cubicBezTo>
                      <a:pt x="80105" y="37629"/>
                      <a:pt x="155734" y="-2280"/>
                      <a:pt x="221551" y="101"/>
                    </a:cubicBezTo>
                    <a:cubicBezTo>
                      <a:pt x="274606" y="1911"/>
                      <a:pt x="352520" y="36010"/>
                      <a:pt x="359378" y="106019"/>
                    </a:cubicBezTo>
                    <a:cubicBezTo>
                      <a:pt x="364426" y="156978"/>
                      <a:pt x="330613" y="207651"/>
                      <a:pt x="277939" y="230511"/>
                    </a:cubicBezTo>
                    <a:cubicBezTo>
                      <a:pt x="287846" y="313188"/>
                      <a:pt x="297751" y="398246"/>
                      <a:pt x="307658" y="483209"/>
                    </a:cubicBezTo>
                    <a:cubicBezTo>
                      <a:pt x="317468" y="567696"/>
                      <a:pt x="327374" y="652182"/>
                      <a:pt x="337185" y="734478"/>
                    </a:cubicBezTo>
                    <a:lnTo>
                      <a:pt x="407289" y="734478"/>
                    </a:lnTo>
                    <a:cubicBezTo>
                      <a:pt x="415195" y="734478"/>
                      <a:pt x="421576" y="740860"/>
                      <a:pt x="421576" y="748766"/>
                    </a:cubicBezTo>
                    <a:cubicBezTo>
                      <a:pt x="421576" y="756672"/>
                      <a:pt x="415480" y="763053"/>
                      <a:pt x="407575" y="7630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30" name="Google Shape;1430;p11"/>
              <p:cNvGrpSpPr/>
              <p:nvPr/>
            </p:nvGrpSpPr>
            <p:grpSpPr>
              <a:xfrm>
                <a:off x="4572000" y="4305775"/>
                <a:ext cx="612933" cy="109442"/>
                <a:chOff x="4572000" y="4305775"/>
                <a:chExt cx="612933" cy="109442"/>
              </a:xfrm>
            </p:grpSpPr>
            <p:grpSp>
              <p:nvGrpSpPr>
                <p:cNvPr id="1431" name="Google Shape;1431;p11"/>
                <p:cNvGrpSpPr/>
                <p:nvPr/>
              </p:nvGrpSpPr>
              <p:grpSpPr>
                <a:xfrm>
                  <a:off x="4572000" y="4305775"/>
                  <a:ext cx="156114" cy="109442"/>
                  <a:chOff x="4572000" y="4305775"/>
                  <a:chExt cx="156114" cy="109442"/>
                </a:xfrm>
              </p:grpSpPr>
              <p:sp>
                <p:nvSpPr>
                  <p:cNvPr id="1432" name="Google Shape;1432;p11"/>
                  <p:cNvSpPr/>
                  <p:nvPr/>
                </p:nvSpPr>
                <p:spPr>
                  <a:xfrm>
                    <a:off x="4586287" y="4320063"/>
                    <a:ext cx="127539" cy="80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539" h="80867" extrusionOk="0">
                        <a:moveTo>
                          <a:pt x="0" y="0"/>
                        </a:moveTo>
                        <a:lnTo>
                          <a:pt x="127540" y="0"/>
                        </a:lnTo>
                        <a:lnTo>
                          <a:pt x="127540" y="80867"/>
                        </a:lnTo>
                        <a:lnTo>
                          <a:pt x="0" y="80867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3" name="Google Shape;1433;p11"/>
                  <p:cNvSpPr/>
                  <p:nvPr/>
                </p:nvSpPr>
                <p:spPr>
                  <a:xfrm>
                    <a:off x="4572000" y="4305775"/>
                    <a:ext cx="156114" cy="109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114" h="109442" extrusionOk="0">
                        <a:moveTo>
                          <a:pt x="141827" y="109442"/>
                        </a:moveTo>
                        <a:lnTo>
                          <a:pt x="14288" y="109442"/>
                        </a:lnTo>
                        <a:cubicBezTo>
                          <a:pt x="6382" y="109442"/>
                          <a:pt x="0" y="103060"/>
                          <a:pt x="0" y="95155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41827" y="0"/>
                        </a:lnTo>
                        <a:cubicBezTo>
                          <a:pt x="149733" y="0"/>
                          <a:pt x="156115" y="6382"/>
                          <a:pt x="156115" y="14288"/>
                        </a:cubicBezTo>
                        <a:lnTo>
                          <a:pt x="156115" y="95155"/>
                        </a:lnTo>
                        <a:cubicBezTo>
                          <a:pt x="156115" y="102965"/>
                          <a:pt x="149733" y="109442"/>
                          <a:pt x="141827" y="109442"/>
                        </a:cubicBezTo>
                        <a:close/>
                        <a:moveTo>
                          <a:pt x="28575" y="80867"/>
                        </a:moveTo>
                        <a:lnTo>
                          <a:pt x="127540" y="80867"/>
                        </a:lnTo>
                        <a:lnTo>
                          <a:pt x="127540" y="28575"/>
                        </a:lnTo>
                        <a:lnTo>
                          <a:pt x="28575" y="28575"/>
                        </a:lnTo>
                        <a:lnTo>
                          <a:pt x="28575" y="8086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4" name="Google Shape;1434;p11"/>
                <p:cNvGrpSpPr/>
                <p:nvPr/>
              </p:nvGrpSpPr>
              <p:grpSpPr>
                <a:xfrm>
                  <a:off x="4800409" y="4305775"/>
                  <a:ext cx="156114" cy="109442"/>
                  <a:chOff x="4800409" y="4305775"/>
                  <a:chExt cx="156114" cy="109442"/>
                </a:xfrm>
              </p:grpSpPr>
              <p:sp>
                <p:nvSpPr>
                  <p:cNvPr id="1435" name="Google Shape;1435;p11"/>
                  <p:cNvSpPr/>
                  <p:nvPr/>
                </p:nvSpPr>
                <p:spPr>
                  <a:xfrm>
                    <a:off x="4814697" y="4320063"/>
                    <a:ext cx="127539" cy="80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539" h="80867" extrusionOk="0">
                        <a:moveTo>
                          <a:pt x="0" y="0"/>
                        </a:moveTo>
                        <a:lnTo>
                          <a:pt x="127540" y="0"/>
                        </a:lnTo>
                        <a:lnTo>
                          <a:pt x="127540" y="80867"/>
                        </a:lnTo>
                        <a:lnTo>
                          <a:pt x="0" y="80867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6" name="Google Shape;1436;p11"/>
                  <p:cNvSpPr/>
                  <p:nvPr/>
                </p:nvSpPr>
                <p:spPr>
                  <a:xfrm>
                    <a:off x="4800409" y="4305775"/>
                    <a:ext cx="156114" cy="109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114" h="109442" extrusionOk="0">
                        <a:moveTo>
                          <a:pt x="141827" y="109442"/>
                        </a:moveTo>
                        <a:lnTo>
                          <a:pt x="14288" y="109442"/>
                        </a:lnTo>
                        <a:cubicBezTo>
                          <a:pt x="6382" y="109442"/>
                          <a:pt x="0" y="103060"/>
                          <a:pt x="0" y="95155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41827" y="0"/>
                        </a:lnTo>
                        <a:cubicBezTo>
                          <a:pt x="149733" y="0"/>
                          <a:pt x="156115" y="6382"/>
                          <a:pt x="156115" y="14288"/>
                        </a:cubicBezTo>
                        <a:lnTo>
                          <a:pt x="156115" y="95155"/>
                        </a:lnTo>
                        <a:cubicBezTo>
                          <a:pt x="156115" y="102965"/>
                          <a:pt x="149733" y="109442"/>
                          <a:pt x="141827" y="109442"/>
                        </a:cubicBezTo>
                        <a:close/>
                        <a:moveTo>
                          <a:pt x="28575" y="80867"/>
                        </a:moveTo>
                        <a:lnTo>
                          <a:pt x="127540" y="80867"/>
                        </a:lnTo>
                        <a:lnTo>
                          <a:pt x="127540" y="28575"/>
                        </a:lnTo>
                        <a:lnTo>
                          <a:pt x="28575" y="28575"/>
                        </a:lnTo>
                        <a:lnTo>
                          <a:pt x="28575" y="8086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7" name="Google Shape;1437;p11"/>
                <p:cNvGrpSpPr/>
                <p:nvPr/>
              </p:nvGrpSpPr>
              <p:grpSpPr>
                <a:xfrm>
                  <a:off x="5028819" y="4305775"/>
                  <a:ext cx="156114" cy="109442"/>
                  <a:chOff x="5028819" y="4305775"/>
                  <a:chExt cx="156114" cy="109442"/>
                </a:xfrm>
              </p:grpSpPr>
              <p:sp>
                <p:nvSpPr>
                  <p:cNvPr id="1438" name="Google Shape;1438;p11"/>
                  <p:cNvSpPr/>
                  <p:nvPr/>
                </p:nvSpPr>
                <p:spPr>
                  <a:xfrm>
                    <a:off x="5043201" y="4320063"/>
                    <a:ext cx="127539" cy="80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539" h="80867" extrusionOk="0">
                        <a:moveTo>
                          <a:pt x="0" y="0"/>
                        </a:moveTo>
                        <a:lnTo>
                          <a:pt x="127540" y="0"/>
                        </a:lnTo>
                        <a:lnTo>
                          <a:pt x="127540" y="80867"/>
                        </a:lnTo>
                        <a:lnTo>
                          <a:pt x="0" y="80867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9" name="Google Shape;1439;p11"/>
                  <p:cNvSpPr/>
                  <p:nvPr/>
                </p:nvSpPr>
                <p:spPr>
                  <a:xfrm>
                    <a:off x="5028819" y="4305775"/>
                    <a:ext cx="156114" cy="109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114" h="109442" extrusionOk="0">
                        <a:moveTo>
                          <a:pt x="141827" y="109442"/>
                        </a:moveTo>
                        <a:lnTo>
                          <a:pt x="14288" y="109442"/>
                        </a:lnTo>
                        <a:cubicBezTo>
                          <a:pt x="6382" y="109442"/>
                          <a:pt x="0" y="103060"/>
                          <a:pt x="0" y="95155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41827" y="0"/>
                        </a:lnTo>
                        <a:cubicBezTo>
                          <a:pt x="149733" y="0"/>
                          <a:pt x="156115" y="6382"/>
                          <a:pt x="156115" y="14288"/>
                        </a:cubicBezTo>
                        <a:lnTo>
                          <a:pt x="156115" y="95155"/>
                        </a:lnTo>
                        <a:cubicBezTo>
                          <a:pt x="156115" y="102965"/>
                          <a:pt x="149733" y="109442"/>
                          <a:pt x="141827" y="109442"/>
                        </a:cubicBezTo>
                        <a:close/>
                        <a:moveTo>
                          <a:pt x="28670" y="80867"/>
                        </a:moveTo>
                        <a:lnTo>
                          <a:pt x="127635" y="80867"/>
                        </a:lnTo>
                        <a:lnTo>
                          <a:pt x="127635" y="28575"/>
                        </a:lnTo>
                        <a:lnTo>
                          <a:pt x="28670" y="28575"/>
                        </a:lnTo>
                        <a:lnTo>
                          <a:pt x="28670" y="8086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440" name="Google Shape;1440;p11"/>
              <p:cNvSpPr/>
              <p:nvPr/>
            </p:nvSpPr>
            <p:spPr>
              <a:xfrm>
                <a:off x="4586287" y="4043362"/>
                <a:ext cx="142875" cy="361950"/>
              </a:xfrm>
              <a:custGeom>
                <a:avLst/>
                <a:gdLst/>
                <a:ahLst/>
                <a:cxnLst/>
                <a:rect l="l" t="t" r="r" b="b"/>
                <a:pathLst>
                  <a:path w="142875" h="361950" extrusionOk="0">
                    <a:moveTo>
                      <a:pt x="0" y="0"/>
                    </a:moveTo>
                    <a:lnTo>
                      <a:pt x="142875" y="0"/>
                    </a:lnTo>
                    <a:lnTo>
                      <a:pt x="142875" y="361950"/>
                    </a:lnTo>
                    <a:lnTo>
                      <a:pt x="0" y="361950"/>
                    </a:ln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CUSTOM_21_1_1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3" name="Google Shape;2543;p18"/>
          <p:cNvSpPr/>
          <p:nvPr/>
        </p:nvSpPr>
        <p:spPr>
          <a:xfrm>
            <a:off x="1090663" y="2383800"/>
            <a:ext cx="16106666" cy="6851356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4" name="Google Shape;2544;p18"/>
          <p:cNvSpPr/>
          <p:nvPr/>
        </p:nvSpPr>
        <p:spPr>
          <a:xfrm rot="4336257">
            <a:off x="853462" y="8226736"/>
            <a:ext cx="1386374" cy="1185709"/>
          </a:xfrm>
          <a:custGeom>
            <a:avLst/>
            <a:gdLst/>
            <a:ahLst/>
            <a:cxnLst/>
            <a:rect l="l" t="t" r="r" b="b"/>
            <a:pathLst>
              <a:path w="440912" h="377094" extrusionOk="0">
                <a:moveTo>
                  <a:pt x="10946" y="302977"/>
                </a:moveTo>
                <a:lnTo>
                  <a:pt x="49046" y="284975"/>
                </a:lnTo>
                <a:cubicBezTo>
                  <a:pt x="43455" y="296167"/>
                  <a:pt x="36169" y="306416"/>
                  <a:pt x="27425" y="315360"/>
                </a:cubicBezTo>
                <a:cubicBezTo>
                  <a:pt x="37207" y="311321"/>
                  <a:pt x="47389" y="308349"/>
                  <a:pt x="57809" y="306502"/>
                </a:cubicBezTo>
                <a:cubicBezTo>
                  <a:pt x="54933" y="315227"/>
                  <a:pt x="50437" y="323342"/>
                  <a:pt x="44569" y="330409"/>
                </a:cubicBezTo>
                <a:lnTo>
                  <a:pt x="54094" y="342792"/>
                </a:lnTo>
                <a:cubicBezTo>
                  <a:pt x="59695" y="338258"/>
                  <a:pt x="65801" y="334391"/>
                  <a:pt x="72287" y="331267"/>
                </a:cubicBezTo>
                <a:cubicBezTo>
                  <a:pt x="73240" y="336601"/>
                  <a:pt x="66286" y="341649"/>
                  <a:pt x="63905" y="347173"/>
                </a:cubicBezTo>
                <a:cubicBezTo>
                  <a:pt x="58476" y="359842"/>
                  <a:pt x="77907" y="365176"/>
                  <a:pt x="80479" y="377082"/>
                </a:cubicBezTo>
                <a:cubicBezTo>
                  <a:pt x="203856" y="289328"/>
                  <a:pt x="324004" y="197250"/>
                  <a:pt x="440905" y="100857"/>
                </a:cubicBezTo>
                <a:lnTo>
                  <a:pt x="420617" y="72282"/>
                </a:lnTo>
                <a:lnTo>
                  <a:pt x="397185" y="88665"/>
                </a:lnTo>
                <a:cubicBezTo>
                  <a:pt x="399481" y="80207"/>
                  <a:pt x="404586" y="72787"/>
                  <a:pt x="411663" y="67615"/>
                </a:cubicBezTo>
                <a:lnTo>
                  <a:pt x="395280" y="72377"/>
                </a:lnTo>
                <a:cubicBezTo>
                  <a:pt x="397433" y="67119"/>
                  <a:pt x="400681" y="62376"/>
                  <a:pt x="404805" y="58471"/>
                </a:cubicBezTo>
                <a:cubicBezTo>
                  <a:pt x="400995" y="52946"/>
                  <a:pt x="397185" y="47517"/>
                  <a:pt x="393280" y="42088"/>
                </a:cubicBezTo>
                <a:cubicBezTo>
                  <a:pt x="388146" y="45212"/>
                  <a:pt x="383526" y="49098"/>
                  <a:pt x="379564" y="53613"/>
                </a:cubicBezTo>
                <a:cubicBezTo>
                  <a:pt x="381078" y="45755"/>
                  <a:pt x="384336" y="38335"/>
                  <a:pt x="389089" y="31896"/>
                </a:cubicBezTo>
                <a:cubicBezTo>
                  <a:pt x="386517" y="28181"/>
                  <a:pt x="383850" y="24562"/>
                  <a:pt x="381183" y="20847"/>
                </a:cubicBezTo>
                <a:lnTo>
                  <a:pt x="367562" y="30372"/>
                </a:lnTo>
                <a:cubicBezTo>
                  <a:pt x="374115" y="20561"/>
                  <a:pt x="372087" y="7379"/>
                  <a:pt x="362895" y="-13"/>
                </a:cubicBezTo>
                <a:cubicBezTo>
                  <a:pt x="305173" y="51803"/>
                  <a:pt x="243832" y="99809"/>
                  <a:pt x="181158" y="145910"/>
                </a:cubicBezTo>
                <a:cubicBezTo>
                  <a:pt x="141153" y="175438"/>
                  <a:pt x="100577" y="204203"/>
                  <a:pt x="59428" y="232207"/>
                </a:cubicBezTo>
                <a:cubicBezTo>
                  <a:pt x="43522" y="243065"/>
                  <a:pt x="-7" y="272307"/>
                  <a:pt x="-7" y="272307"/>
                </a:cubicBezTo>
                <a:cubicBezTo>
                  <a:pt x="2945" y="279355"/>
                  <a:pt x="5803" y="297643"/>
                  <a:pt x="10946" y="30297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5" name="Google Shape;2545;p18"/>
          <p:cNvGrpSpPr/>
          <p:nvPr/>
        </p:nvGrpSpPr>
        <p:grpSpPr>
          <a:xfrm rot="-2700000">
            <a:off x="15311961" y="1114478"/>
            <a:ext cx="1385374" cy="1640151"/>
            <a:chOff x="15662019" y="7573647"/>
            <a:chExt cx="1385387" cy="1640167"/>
          </a:xfrm>
        </p:grpSpPr>
        <p:grpSp>
          <p:nvGrpSpPr>
            <p:cNvPr id="2546" name="Google Shape;2546;p18"/>
            <p:cNvGrpSpPr/>
            <p:nvPr/>
          </p:nvGrpSpPr>
          <p:grpSpPr>
            <a:xfrm>
              <a:off x="15662019" y="7580072"/>
              <a:ext cx="1385387" cy="1633742"/>
              <a:chOff x="4444301" y="5303307"/>
              <a:chExt cx="837446" cy="987573"/>
            </a:xfrm>
          </p:grpSpPr>
          <p:grpSp>
            <p:nvGrpSpPr>
              <p:cNvPr id="2547" name="Google Shape;2547;p18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2548" name="Google Shape;2548;p18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9" name="Google Shape;2549;p18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0" name="Google Shape;2550;p18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2551" name="Google Shape;2551;p18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2" name="Google Shape;2552;p18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3" name="Google Shape;2553;p18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2554" name="Google Shape;2554;p18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5" name="Google Shape;2555;p18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6" name="Google Shape;2556;p18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2557" name="Google Shape;2557;p18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8" name="Google Shape;2558;p18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9" name="Google Shape;2559;p18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2560" name="Google Shape;2560;p18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1" name="Google Shape;2561;p18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62" name="Google Shape;2562;p18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2563" name="Google Shape;2563;p18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4" name="Google Shape;2564;p18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65" name="Google Shape;2565;p18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2566" name="Google Shape;2566;p18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7" name="Google Shape;2567;p18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68" name="Google Shape;2568;p18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69" name="Google Shape;2569;p18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2570" name="Google Shape;2570;p18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1" name="Google Shape;2571;p18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72" name="Google Shape;2572;p18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3" name="Google Shape;2573;p18"/>
            <p:cNvGrpSpPr/>
            <p:nvPr/>
          </p:nvGrpSpPr>
          <p:grpSpPr>
            <a:xfrm>
              <a:off x="15662019" y="7573647"/>
              <a:ext cx="1385387" cy="1633742"/>
              <a:chOff x="4444301" y="5303307"/>
              <a:chExt cx="837446" cy="987573"/>
            </a:xfrm>
          </p:grpSpPr>
          <p:grpSp>
            <p:nvGrpSpPr>
              <p:cNvPr id="2574" name="Google Shape;2574;p18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2575" name="Google Shape;2575;p18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6" name="Google Shape;2576;p18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77" name="Google Shape;2577;p18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2578" name="Google Shape;2578;p18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9" name="Google Shape;2579;p18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0" name="Google Shape;2580;p18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2581" name="Google Shape;2581;p18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2" name="Google Shape;2582;p18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3" name="Google Shape;2583;p18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2584" name="Google Shape;2584;p18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5" name="Google Shape;2585;p18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6" name="Google Shape;2586;p18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2587" name="Google Shape;2587;p18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8" name="Google Shape;2588;p18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9" name="Google Shape;2589;p18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2590" name="Google Shape;2590;p18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1" name="Google Shape;2591;p18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92" name="Google Shape;2592;p18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2593" name="Google Shape;2593;p18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4" name="Google Shape;2594;p18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95" name="Google Shape;2595;p18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96" name="Google Shape;2596;p18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2597" name="Google Shape;2597;p18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D8D7D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8" name="Google Shape;2598;p18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99" name="Google Shape;2599;p18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00" name="Google Shape;2600;p18"/>
          <p:cNvGrpSpPr/>
          <p:nvPr/>
        </p:nvGrpSpPr>
        <p:grpSpPr>
          <a:xfrm>
            <a:off x="16340811" y="2296267"/>
            <a:ext cx="1268764" cy="1512536"/>
            <a:chOff x="16295136" y="957167"/>
            <a:chExt cx="1268764" cy="1512536"/>
          </a:xfrm>
        </p:grpSpPr>
        <p:grpSp>
          <p:nvGrpSpPr>
            <p:cNvPr id="2601" name="Google Shape;2601;p18"/>
            <p:cNvGrpSpPr/>
            <p:nvPr/>
          </p:nvGrpSpPr>
          <p:grpSpPr>
            <a:xfrm rot="1552322">
              <a:off x="16540639" y="1061526"/>
              <a:ext cx="777769" cy="1303822"/>
              <a:chOff x="5875210" y="3579589"/>
              <a:chExt cx="504443" cy="845629"/>
            </a:xfrm>
          </p:grpSpPr>
          <p:grpSp>
            <p:nvGrpSpPr>
              <p:cNvPr id="2602" name="Google Shape;2602;p18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grpSp>
              <p:nvGrpSpPr>
                <p:cNvPr id="2603" name="Google Shape;2603;p18"/>
                <p:cNvGrpSpPr/>
                <p:nvPr/>
              </p:nvGrpSpPr>
              <p:grpSpPr>
                <a:xfrm>
                  <a:off x="5875210" y="3579589"/>
                  <a:ext cx="504443" cy="845629"/>
                  <a:chOff x="5875210" y="3579589"/>
                  <a:chExt cx="504443" cy="845629"/>
                </a:xfrm>
              </p:grpSpPr>
              <p:sp>
                <p:nvSpPr>
                  <p:cNvPr id="2604" name="Google Shape;2604;p18"/>
                  <p:cNvSpPr/>
                  <p:nvPr/>
                </p:nvSpPr>
                <p:spPr>
                  <a:xfrm>
                    <a:off x="5889498" y="3593782"/>
                    <a:ext cx="475868" cy="81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868" h="817149" extrusionOk="0">
                        <a:moveTo>
                          <a:pt x="422910" y="817150"/>
                        </a:moveTo>
                        <a:lnTo>
                          <a:pt x="52959" y="817150"/>
                        </a:lnTo>
                        <a:cubicBezTo>
                          <a:pt x="23813" y="817150"/>
                          <a:pt x="0" y="793337"/>
                          <a:pt x="0" y="764191"/>
                        </a:cubicBezTo>
                        <a:lnTo>
                          <a:pt x="0" y="52959"/>
                        </a:lnTo>
                        <a:cubicBezTo>
                          <a:pt x="0" y="23813"/>
                          <a:pt x="23813" y="0"/>
                          <a:pt x="52959" y="0"/>
                        </a:cubicBezTo>
                        <a:lnTo>
                          <a:pt x="422910" y="0"/>
                        </a:lnTo>
                        <a:cubicBezTo>
                          <a:pt x="452056" y="0"/>
                          <a:pt x="475869" y="23813"/>
                          <a:pt x="475869" y="52959"/>
                        </a:cubicBezTo>
                        <a:lnTo>
                          <a:pt x="475869" y="764191"/>
                        </a:lnTo>
                        <a:cubicBezTo>
                          <a:pt x="475774" y="793337"/>
                          <a:pt x="451961" y="817150"/>
                          <a:pt x="422910" y="81715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5" name="Google Shape;2605;p18"/>
                  <p:cNvSpPr/>
                  <p:nvPr/>
                </p:nvSpPr>
                <p:spPr>
                  <a:xfrm>
                    <a:off x="5875210" y="3579589"/>
                    <a:ext cx="504443" cy="845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443" h="845629" extrusionOk="0">
                        <a:moveTo>
                          <a:pt x="437197" y="845630"/>
                        </a:moveTo>
                        <a:lnTo>
                          <a:pt x="67246" y="845630"/>
                        </a:lnTo>
                        <a:cubicBezTo>
                          <a:pt x="30194" y="845630"/>
                          <a:pt x="0" y="815435"/>
                          <a:pt x="0" y="778478"/>
                        </a:cubicBezTo>
                        <a:lnTo>
                          <a:pt x="0" y="67246"/>
                        </a:lnTo>
                        <a:cubicBezTo>
                          <a:pt x="0" y="30194"/>
                          <a:pt x="30194" y="0"/>
                          <a:pt x="67246" y="0"/>
                        </a:cubicBezTo>
                        <a:lnTo>
                          <a:pt x="437197" y="0"/>
                        </a:lnTo>
                        <a:cubicBezTo>
                          <a:pt x="474250" y="0"/>
                          <a:pt x="504444" y="30194"/>
                          <a:pt x="504444" y="67246"/>
                        </a:cubicBezTo>
                        <a:lnTo>
                          <a:pt x="504444" y="778478"/>
                        </a:lnTo>
                        <a:cubicBezTo>
                          <a:pt x="504349" y="815435"/>
                          <a:pt x="474250" y="845630"/>
                          <a:pt x="437197" y="845630"/>
                        </a:cubicBezTo>
                        <a:close/>
                        <a:moveTo>
                          <a:pt x="67246" y="28480"/>
                        </a:moveTo>
                        <a:cubicBezTo>
                          <a:pt x="45911" y="28480"/>
                          <a:pt x="28575" y="45815"/>
                          <a:pt x="28575" y="67151"/>
                        </a:cubicBezTo>
                        <a:lnTo>
                          <a:pt x="28575" y="778383"/>
                        </a:lnTo>
                        <a:cubicBezTo>
                          <a:pt x="28575" y="799719"/>
                          <a:pt x="45911" y="816959"/>
                          <a:pt x="67246" y="816959"/>
                        </a:cubicBezTo>
                        <a:lnTo>
                          <a:pt x="437197" y="816959"/>
                        </a:lnTo>
                        <a:cubicBezTo>
                          <a:pt x="458533" y="816959"/>
                          <a:pt x="475869" y="799624"/>
                          <a:pt x="475869" y="778383"/>
                        </a:cubicBezTo>
                        <a:lnTo>
                          <a:pt x="475869" y="67151"/>
                        </a:lnTo>
                        <a:cubicBezTo>
                          <a:pt x="475869" y="45815"/>
                          <a:pt x="458533" y="28480"/>
                          <a:pt x="437197" y="28480"/>
                        </a:cubicBezTo>
                        <a:lnTo>
                          <a:pt x="67246" y="28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6" name="Google Shape;2606;p18"/>
                <p:cNvGrpSpPr/>
                <p:nvPr/>
              </p:nvGrpSpPr>
              <p:grpSpPr>
                <a:xfrm>
                  <a:off x="5875210" y="3776090"/>
                  <a:ext cx="504348" cy="442245"/>
                  <a:chOff x="5875210" y="3776090"/>
                  <a:chExt cx="504348" cy="442245"/>
                </a:xfrm>
              </p:grpSpPr>
              <p:sp>
                <p:nvSpPr>
                  <p:cNvPr id="2607" name="Google Shape;2607;p18"/>
                  <p:cNvSpPr/>
                  <p:nvPr/>
                </p:nvSpPr>
                <p:spPr>
                  <a:xfrm>
                    <a:off x="5889498" y="3790378"/>
                    <a:ext cx="475773" cy="413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773" h="413670" extrusionOk="0">
                        <a:moveTo>
                          <a:pt x="0" y="0"/>
                        </a:moveTo>
                        <a:lnTo>
                          <a:pt x="475774" y="0"/>
                        </a:lnTo>
                        <a:lnTo>
                          <a:pt x="475774" y="413671"/>
                        </a:lnTo>
                        <a:lnTo>
                          <a:pt x="0" y="4136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8" name="Google Shape;2608;p18"/>
                  <p:cNvSpPr/>
                  <p:nvPr/>
                </p:nvSpPr>
                <p:spPr>
                  <a:xfrm>
                    <a:off x="5875210" y="3776090"/>
                    <a:ext cx="504348" cy="4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348" h="442245" extrusionOk="0">
                        <a:moveTo>
                          <a:pt x="490061" y="442246"/>
                        </a:moveTo>
                        <a:lnTo>
                          <a:pt x="14288" y="442246"/>
                        </a:lnTo>
                        <a:cubicBezTo>
                          <a:pt x="6382" y="442246"/>
                          <a:pt x="0" y="435864"/>
                          <a:pt x="0" y="427958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490061" y="0"/>
                        </a:lnTo>
                        <a:cubicBezTo>
                          <a:pt x="497967" y="0"/>
                          <a:pt x="504349" y="6382"/>
                          <a:pt x="504349" y="14288"/>
                        </a:cubicBezTo>
                        <a:lnTo>
                          <a:pt x="504349" y="427958"/>
                        </a:lnTo>
                        <a:cubicBezTo>
                          <a:pt x="504349" y="435864"/>
                          <a:pt x="497967" y="442246"/>
                          <a:pt x="490061" y="442246"/>
                        </a:cubicBezTo>
                        <a:close/>
                        <a:moveTo>
                          <a:pt x="28575" y="413671"/>
                        </a:moveTo>
                        <a:lnTo>
                          <a:pt x="475774" y="413671"/>
                        </a:lnTo>
                        <a:lnTo>
                          <a:pt x="475774" y="28575"/>
                        </a:lnTo>
                        <a:lnTo>
                          <a:pt x="28575" y="28575"/>
                        </a:lnTo>
                        <a:lnTo>
                          <a:pt x="28575" y="4136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609" name="Google Shape;2609;p18"/>
              <p:cNvSpPr/>
              <p:nvPr/>
            </p:nvSpPr>
            <p:spPr>
              <a:xfrm>
                <a:off x="5889498" y="3593782"/>
                <a:ext cx="195738" cy="817149"/>
              </a:xfrm>
              <a:custGeom>
                <a:avLst/>
                <a:gdLst/>
                <a:ahLst/>
                <a:cxnLst/>
                <a:rect l="l" t="t" r="r" b="b"/>
                <a:pathLst>
                  <a:path w="195738" h="817149" extrusionOk="0">
                    <a:moveTo>
                      <a:pt x="195739" y="817150"/>
                    </a:moveTo>
                    <a:lnTo>
                      <a:pt x="52864" y="817150"/>
                    </a:lnTo>
                    <a:cubicBezTo>
                      <a:pt x="23813" y="817150"/>
                      <a:pt x="0" y="793337"/>
                      <a:pt x="0" y="764191"/>
                    </a:cubicBezTo>
                    <a:lnTo>
                      <a:pt x="0" y="52959"/>
                    </a:lnTo>
                    <a:cubicBezTo>
                      <a:pt x="0" y="23813"/>
                      <a:pt x="23813" y="0"/>
                      <a:pt x="52864" y="0"/>
                    </a:cubicBezTo>
                    <a:lnTo>
                      <a:pt x="195739" y="0"/>
                    </a:lnTo>
                    <a:cubicBezTo>
                      <a:pt x="166688" y="0"/>
                      <a:pt x="142875" y="23813"/>
                      <a:pt x="142875" y="52959"/>
                    </a:cubicBezTo>
                    <a:lnTo>
                      <a:pt x="142875" y="764191"/>
                    </a:lnTo>
                    <a:cubicBezTo>
                      <a:pt x="142875" y="793337"/>
                      <a:pt x="166688" y="817150"/>
                      <a:pt x="195739" y="8171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10" name="Google Shape;2610;p18"/>
            <p:cNvGrpSpPr/>
            <p:nvPr/>
          </p:nvGrpSpPr>
          <p:grpSpPr>
            <a:xfrm rot="1552322">
              <a:off x="16540628" y="1061521"/>
              <a:ext cx="777769" cy="1303822"/>
              <a:chOff x="5875210" y="3579589"/>
              <a:chExt cx="504443" cy="845629"/>
            </a:xfrm>
          </p:grpSpPr>
          <p:grpSp>
            <p:nvGrpSpPr>
              <p:cNvPr id="2611" name="Google Shape;2611;p18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grpSp>
              <p:nvGrpSpPr>
                <p:cNvPr id="2612" name="Google Shape;2612;p18"/>
                <p:cNvGrpSpPr/>
                <p:nvPr/>
              </p:nvGrpSpPr>
              <p:grpSpPr>
                <a:xfrm>
                  <a:off x="5875210" y="3579589"/>
                  <a:ext cx="504443" cy="845629"/>
                  <a:chOff x="5875210" y="3579589"/>
                  <a:chExt cx="504443" cy="845629"/>
                </a:xfrm>
              </p:grpSpPr>
              <p:sp>
                <p:nvSpPr>
                  <p:cNvPr id="2613" name="Google Shape;2613;p18"/>
                  <p:cNvSpPr/>
                  <p:nvPr/>
                </p:nvSpPr>
                <p:spPr>
                  <a:xfrm>
                    <a:off x="5889498" y="3593782"/>
                    <a:ext cx="475868" cy="81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868" h="817149" extrusionOk="0">
                        <a:moveTo>
                          <a:pt x="422910" y="817150"/>
                        </a:moveTo>
                        <a:lnTo>
                          <a:pt x="52959" y="817150"/>
                        </a:lnTo>
                        <a:cubicBezTo>
                          <a:pt x="23813" y="817150"/>
                          <a:pt x="0" y="793337"/>
                          <a:pt x="0" y="764191"/>
                        </a:cubicBezTo>
                        <a:lnTo>
                          <a:pt x="0" y="52959"/>
                        </a:lnTo>
                        <a:cubicBezTo>
                          <a:pt x="0" y="23813"/>
                          <a:pt x="23813" y="0"/>
                          <a:pt x="52959" y="0"/>
                        </a:cubicBezTo>
                        <a:lnTo>
                          <a:pt x="422910" y="0"/>
                        </a:lnTo>
                        <a:cubicBezTo>
                          <a:pt x="452056" y="0"/>
                          <a:pt x="475869" y="23813"/>
                          <a:pt x="475869" y="52959"/>
                        </a:cubicBezTo>
                        <a:lnTo>
                          <a:pt x="475869" y="764191"/>
                        </a:lnTo>
                        <a:cubicBezTo>
                          <a:pt x="475774" y="793337"/>
                          <a:pt x="451961" y="817150"/>
                          <a:pt x="422910" y="817150"/>
                        </a:cubicBezTo>
                        <a:close/>
                      </a:path>
                    </a:pathLst>
                  </a:custGeom>
                  <a:solidFill>
                    <a:srgbClr val="FDFDF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4" name="Google Shape;2614;p18"/>
                  <p:cNvSpPr/>
                  <p:nvPr/>
                </p:nvSpPr>
                <p:spPr>
                  <a:xfrm>
                    <a:off x="5875210" y="3579589"/>
                    <a:ext cx="504443" cy="845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443" h="845629" extrusionOk="0">
                        <a:moveTo>
                          <a:pt x="437197" y="845630"/>
                        </a:moveTo>
                        <a:lnTo>
                          <a:pt x="67246" y="845630"/>
                        </a:lnTo>
                        <a:cubicBezTo>
                          <a:pt x="30194" y="845630"/>
                          <a:pt x="0" y="815435"/>
                          <a:pt x="0" y="778478"/>
                        </a:cubicBezTo>
                        <a:lnTo>
                          <a:pt x="0" y="67246"/>
                        </a:lnTo>
                        <a:cubicBezTo>
                          <a:pt x="0" y="30194"/>
                          <a:pt x="30194" y="0"/>
                          <a:pt x="67246" y="0"/>
                        </a:cubicBezTo>
                        <a:lnTo>
                          <a:pt x="437197" y="0"/>
                        </a:lnTo>
                        <a:cubicBezTo>
                          <a:pt x="474250" y="0"/>
                          <a:pt x="504444" y="30194"/>
                          <a:pt x="504444" y="67246"/>
                        </a:cubicBezTo>
                        <a:lnTo>
                          <a:pt x="504444" y="778478"/>
                        </a:lnTo>
                        <a:cubicBezTo>
                          <a:pt x="504349" y="815435"/>
                          <a:pt x="474250" y="845630"/>
                          <a:pt x="437197" y="845630"/>
                        </a:cubicBezTo>
                        <a:close/>
                        <a:moveTo>
                          <a:pt x="67246" y="28480"/>
                        </a:moveTo>
                        <a:cubicBezTo>
                          <a:pt x="45911" y="28480"/>
                          <a:pt x="28575" y="45815"/>
                          <a:pt x="28575" y="67151"/>
                        </a:cubicBezTo>
                        <a:lnTo>
                          <a:pt x="28575" y="778383"/>
                        </a:lnTo>
                        <a:cubicBezTo>
                          <a:pt x="28575" y="799719"/>
                          <a:pt x="45911" y="816959"/>
                          <a:pt x="67246" y="816959"/>
                        </a:cubicBezTo>
                        <a:lnTo>
                          <a:pt x="437197" y="816959"/>
                        </a:lnTo>
                        <a:cubicBezTo>
                          <a:pt x="458533" y="816959"/>
                          <a:pt x="475869" y="799624"/>
                          <a:pt x="475869" y="778383"/>
                        </a:cubicBezTo>
                        <a:lnTo>
                          <a:pt x="475869" y="67151"/>
                        </a:lnTo>
                        <a:cubicBezTo>
                          <a:pt x="475869" y="45815"/>
                          <a:pt x="458533" y="28480"/>
                          <a:pt x="437197" y="28480"/>
                        </a:cubicBezTo>
                        <a:lnTo>
                          <a:pt x="67246" y="2848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5" name="Google Shape;2615;p18"/>
                <p:cNvGrpSpPr/>
                <p:nvPr/>
              </p:nvGrpSpPr>
              <p:grpSpPr>
                <a:xfrm>
                  <a:off x="5875210" y="3776090"/>
                  <a:ext cx="504348" cy="442245"/>
                  <a:chOff x="5875210" y="3776090"/>
                  <a:chExt cx="504348" cy="442245"/>
                </a:xfrm>
              </p:grpSpPr>
              <p:sp>
                <p:nvSpPr>
                  <p:cNvPr id="2616" name="Google Shape;2616;p18"/>
                  <p:cNvSpPr/>
                  <p:nvPr/>
                </p:nvSpPr>
                <p:spPr>
                  <a:xfrm>
                    <a:off x="5889498" y="3790378"/>
                    <a:ext cx="475773" cy="413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773" h="413670" extrusionOk="0">
                        <a:moveTo>
                          <a:pt x="0" y="0"/>
                        </a:moveTo>
                        <a:lnTo>
                          <a:pt x="475774" y="0"/>
                        </a:lnTo>
                        <a:lnTo>
                          <a:pt x="475774" y="413671"/>
                        </a:lnTo>
                        <a:lnTo>
                          <a:pt x="0" y="41367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7" name="Google Shape;2617;p18"/>
                  <p:cNvSpPr/>
                  <p:nvPr/>
                </p:nvSpPr>
                <p:spPr>
                  <a:xfrm>
                    <a:off x="5875210" y="3776090"/>
                    <a:ext cx="504348" cy="4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348" h="442245" extrusionOk="0">
                        <a:moveTo>
                          <a:pt x="490061" y="442246"/>
                        </a:moveTo>
                        <a:lnTo>
                          <a:pt x="14288" y="442246"/>
                        </a:lnTo>
                        <a:cubicBezTo>
                          <a:pt x="6382" y="442246"/>
                          <a:pt x="0" y="435864"/>
                          <a:pt x="0" y="427958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490061" y="0"/>
                        </a:lnTo>
                        <a:cubicBezTo>
                          <a:pt x="497967" y="0"/>
                          <a:pt x="504349" y="6382"/>
                          <a:pt x="504349" y="14288"/>
                        </a:cubicBezTo>
                        <a:lnTo>
                          <a:pt x="504349" y="427958"/>
                        </a:lnTo>
                        <a:cubicBezTo>
                          <a:pt x="504349" y="435864"/>
                          <a:pt x="497967" y="442246"/>
                          <a:pt x="490061" y="442246"/>
                        </a:cubicBezTo>
                        <a:close/>
                        <a:moveTo>
                          <a:pt x="28575" y="413671"/>
                        </a:moveTo>
                        <a:lnTo>
                          <a:pt x="475774" y="413671"/>
                        </a:lnTo>
                        <a:lnTo>
                          <a:pt x="475774" y="28575"/>
                        </a:lnTo>
                        <a:lnTo>
                          <a:pt x="28575" y="28575"/>
                        </a:lnTo>
                        <a:lnTo>
                          <a:pt x="28575" y="41367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618" name="Google Shape;2618;p18"/>
              <p:cNvSpPr/>
              <p:nvPr/>
            </p:nvSpPr>
            <p:spPr>
              <a:xfrm>
                <a:off x="5889498" y="3593782"/>
                <a:ext cx="195738" cy="817149"/>
              </a:xfrm>
              <a:custGeom>
                <a:avLst/>
                <a:gdLst/>
                <a:ahLst/>
                <a:cxnLst/>
                <a:rect l="l" t="t" r="r" b="b"/>
                <a:pathLst>
                  <a:path w="195738" h="817149" extrusionOk="0">
                    <a:moveTo>
                      <a:pt x="195739" y="817150"/>
                    </a:moveTo>
                    <a:lnTo>
                      <a:pt x="52864" y="817150"/>
                    </a:lnTo>
                    <a:cubicBezTo>
                      <a:pt x="23813" y="817150"/>
                      <a:pt x="0" y="793337"/>
                      <a:pt x="0" y="764191"/>
                    </a:cubicBezTo>
                    <a:lnTo>
                      <a:pt x="0" y="52959"/>
                    </a:lnTo>
                    <a:cubicBezTo>
                      <a:pt x="0" y="23813"/>
                      <a:pt x="23813" y="0"/>
                      <a:pt x="52864" y="0"/>
                    </a:cubicBezTo>
                    <a:lnTo>
                      <a:pt x="195739" y="0"/>
                    </a:lnTo>
                    <a:cubicBezTo>
                      <a:pt x="166688" y="0"/>
                      <a:pt x="142875" y="23813"/>
                      <a:pt x="142875" y="52959"/>
                    </a:cubicBezTo>
                    <a:lnTo>
                      <a:pt x="142875" y="764191"/>
                    </a:lnTo>
                    <a:cubicBezTo>
                      <a:pt x="142875" y="793337"/>
                      <a:pt x="166688" y="817150"/>
                      <a:pt x="195739" y="81715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3"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p20"/>
          <p:cNvSpPr/>
          <p:nvPr/>
        </p:nvSpPr>
        <p:spPr>
          <a:xfrm>
            <a:off x="1160925" y="2358150"/>
            <a:ext cx="5296481" cy="7117935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4" name="Google Shape;2704;p20"/>
          <p:cNvSpPr/>
          <p:nvPr/>
        </p:nvSpPr>
        <p:spPr>
          <a:xfrm>
            <a:off x="12442450" y="2384888"/>
            <a:ext cx="4684624" cy="7118479"/>
          </a:xfrm>
          <a:custGeom>
            <a:avLst/>
            <a:gdLst/>
            <a:ahLst/>
            <a:cxnLst/>
            <a:rect l="l" t="t" r="r" b="b"/>
            <a:pathLst>
              <a:path w="1072610" h="1111828" extrusionOk="0">
                <a:moveTo>
                  <a:pt x="1072603" y="1081075"/>
                </a:moveTo>
                <a:cubicBezTo>
                  <a:pt x="1072603" y="1081075"/>
                  <a:pt x="918774" y="1106411"/>
                  <a:pt x="868577" y="1106411"/>
                </a:cubicBezTo>
                <a:cubicBezTo>
                  <a:pt x="809046" y="1106411"/>
                  <a:pt x="658551" y="1122318"/>
                  <a:pt x="536250" y="1099553"/>
                </a:cubicBezTo>
                <a:cubicBezTo>
                  <a:pt x="451192" y="1083647"/>
                  <a:pt x="332891" y="1095362"/>
                  <a:pt x="246309" y="1095743"/>
                </a:cubicBezTo>
                <a:cubicBezTo>
                  <a:pt x="174300" y="1095743"/>
                  <a:pt x="-7" y="1081361"/>
                  <a:pt x="-7" y="1081361"/>
                </a:cubicBezTo>
                <a:lnTo>
                  <a:pt x="-7" y="-13"/>
                </a:lnTo>
                <a:lnTo>
                  <a:pt x="1072603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5" name="Google Shape;2705;p20"/>
          <p:cNvSpPr/>
          <p:nvPr/>
        </p:nvSpPr>
        <p:spPr>
          <a:xfrm>
            <a:off x="7107613" y="2413150"/>
            <a:ext cx="4684624" cy="3065574"/>
          </a:xfrm>
          <a:custGeom>
            <a:avLst/>
            <a:gdLst/>
            <a:ahLst/>
            <a:cxnLst/>
            <a:rect l="l" t="t" r="r" b="b"/>
            <a:pathLst>
              <a:path w="1072610" h="1123950" extrusionOk="0">
                <a:moveTo>
                  <a:pt x="1072603" y="1081075"/>
                </a:moveTo>
                <a:cubicBezTo>
                  <a:pt x="1072603" y="1081075"/>
                  <a:pt x="874387" y="1082694"/>
                  <a:pt x="824191" y="1082694"/>
                </a:cubicBezTo>
                <a:cubicBezTo>
                  <a:pt x="764660" y="1082694"/>
                  <a:pt x="658551" y="1121937"/>
                  <a:pt x="536345" y="1099172"/>
                </a:cubicBezTo>
                <a:cubicBezTo>
                  <a:pt x="451192" y="1083361"/>
                  <a:pt x="329748" y="1123556"/>
                  <a:pt x="243166" y="1123937"/>
                </a:cubicBezTo>
                <a:cubicBezTo>
                  <a:pt x="171157" y="1123937"/>
                  <a:pt x="-7" y="1081075"/>
                  <a:pt x="-7" y="1081075"/>
                </a:cubicBezTo>
                <a:lnTo>
                  <a:pt x="-7" y="-13"/>
                </a:lnTo>
                <a:lnTo>
                  <a:pt x="1072603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6" name="Google Shape;2706;p20"/>
          <p:cNvSpPr/>
          <p:nvPr/>
        </p:nvSpPr>
        <p:spPr>
          <a:xfrm flipH="1">
            <a:off x="7107613" y="6355500"/>
            <a:ext cx="4684624" cy="3065574"/>
          </a:xfrm>
          <a:custGeom>
            <a:avLst/>
            <a:gdLst/>
            <a:ahLst/>
            <a:cxnLst/>
            <a:rect l="l" t="t" r="r" b="b"/>
            <a:pathLst>
              <a:path w="1072610" h="1123950" extrusionOk="0">
                <a:moveTo>
                  <a:pt x="1072603" y="1081075"/>
                </a:moveTo>
                <a:cubicBezTo>
                  <a:pt x="1072603" y="1081075"/>
                  <a:pt x="874387" y="1082694"/>
                  <a:pt x="824191" y="1082694"/>
                </a:cubicBezTo>
                <a:cubicBezTo>
                  <a:pt x="764660" y="1082694"/>
                  <a:pt x="658551" y="1121937"/>
                  <a:pt x="536345" y="1099172"/>
                </a:cubicBezTo>
                <a:cubicBezTo>
                  <a:pt x="451192" y="1083361"/>
                  <a:pt x="329748" y="1123556"/>
                  <a:pt x="243166" y="1123937"/>
                </a:cubicBezTo>
                <a:cubicBezTo>
                  <a:pt x="171157" y="1123937"/>
                  <a:pt x="-7" y="1081075"/>
                  <a:pt x="-7" y="1081075"/>
                </a:cubicBezTo>
                <a:lnTo>
                  <a:pt x="-7" y="-13"/>
                </a:lnTo>
                <a:lnTo>
                  <a:pt x="1072603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7" name="Google Shape;2707;p20"/>
          <p:cNvSpPr/>
          <p:nvPr/>
        </p:nvSpPr>
        <p:spPr>
          <a:xfrm>
            <a:off x="744575" y="2073884"/>
            <a:ext cx="1324360" cy="120693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8" name="Google Shape;2708;p20"/>
          <p:cNvSpPr/>
          <p:nvPr/>
        </p:nvSpPr>
        <p:spPr>
          <a:xfrm>
            <a:off x="5499976" y="2073878"/>
            <a:ext cx="1390263" cy="1353715"/>
          </a:xfrm>
          <a:custGeom>
            <a:avLst/>
            <a:gdLst/>
            <a:ahLst/>
            <a:cxnLst/>
            <a:rect l="l" t="t" r="r" b="b"/>
            <a:pathLst>
              <a:path w="442055" h="430434" extrusionOk="0">
                <a:moveTo>
                  <a:pt x="68287" y="14941"/>
                </a:moveTo>
                <a:cubicBezTo>
                  <a:pt x="75050" y="21704"/>
                  <a:pt x="81812" y="23895"/>
                  <a:pt x="87337" y="31420"/>
                </a:cubicBezTo>
                <a:cubicBezTo>
                  <a:pt x="79279" y="31172"/>
                  <a:pt x="71459" y="28667"/>
                  <a:pt x="64763" y="24181"/>
                </a:cubicBezTo>
                <a:cubicBezTo>
                  <a:pt x="56476" y="32086"/>
                  <a:pt x="54666" y="33039"/>
                  <a:pt x="46284" y="40945"/>
                </a:cubicBezTo>
                <a:lnTo>
                  <a:pt x="59524" y="54184"/>
                </a:lnTo>
                <a:cubicBezTo>
                  <a:pt x="45332" y="46850"/>
                  <a:pt x="28853" y="52660"/>
                  <a:pt x="26377" y="65805"/>
                </a:cubicBezTo>
                <a:cubicBezTo>
                  <a:pt x="27615" y="67900"/>
                  <a:pt x="40855" y="84855"/>
                  <a:pt x="42093" y="86569"/>
                </a:cubicBezTo>
                <a:cubicBezTo>
                  <a:pt x="33882" y="83902"/>
                  <a:pt x="25472" y="81864"/>
                  <a:pt x="16947" y="80473"/>
                </a:cubicBezTo>
                <a:cubicBezTo>
                  <a:pt x="11899" y="88855"/>
                  <a:pt x="4279" y="94094"/>
                  <a:pt x="-7" y="102000"/>
                </a:cubicBezTo>
                <a:cubicBezTo>
                  <a:pt x="77526" y="171723"/>
                  <a:pt x="342893" y="400228"/>
                  <a:pt x="369277" y="430422"/>
                </a:cubicBezTo>
                <a:lnTo>
                  <a:pt x="389660" y="397180"/>
                </a:lnTo>
                <a:cubicBezTo>
                  <a:pt x="382279" y="394970"/>
                  <a:pt x="375563" y="390941"/>
                  <a:pt x="370134" y="385464"/>
                </a:cubicBezTo>
                <a:cubicBezTo>
                  <a:pt x="375792" y="385578"/>
                  <a:pt x="381412" y="386502"/>
                  <a:pt x="386803" y="388226"/>
                </a:cubicBezTo>
                <a:cubicBezTo>
                  <a:pt x="395213" y="389617"/>
                  <a:pt x="403157" y="383930"/>
                  <a:pt x="404548" y="375520"/>
                </a:cubicBezTo>
                <a:cubicBezTo>
                  <a:pt x="404834" y="373796"/>
                  <a:pt x="404824" y="372043"/>
                  <a:pt x="404519" y="370319"/>
                </a:cubicBezTo>
                <a:cubicBezTo>
                  <a:pt x="396109" y="367271"/>
                  <a:pt x="388375" y="362613"/>
                  <a:pt x="381755" y="356603"/>
                </a:cubicBezTo>
                <a:cubicBezTo>
                  <a:pt x="394089" y="362490"/>
                  <a:pt x="408767" y="360347"/>
                  <a:pt x="418902" y="351174"/>
                </a:cubicBezTo>
                <a:lnTo>
                  <a:pt x="403472" y="336886"/>
                </a:lnTo>
                <a:cubicBezTo>
                  <a:pt x="411530" y="336429"/>
                  <a:pt x="419550" y="338248"/>
                  <a:pt x="426617" y="342125"/>
                </a:cubicBezTo>
                <a:lnTo>
                  <a:pt x="442048" y="317836"/>
                </a:lnTo>
                <a:cubicBezTo>
                  <a:pt x="415930" y="302415"/>
                  <a:pt x="391422" y="284423"/>
                  <a:pt x="368896" y="264115"/>
                </a:cubicBezTo>
                <a:cubicBezTo>
                  <a:pt x="345750" y="243446"/>
                  <a:pt x="139724" y="56851"/>
                  <a:pt x="120579" y="35515"/>
                </a:cubicBezTo>
                <a:cubicBezTo>
                  <a:pt x="114674" y="28943"/>
                  <a:pt x="89909" y="3226"/>
                  <a:pt x="82003" y="-13"/>
                </a:cubicBezTo>
                <a:cubicBezTo>
                  <a:pt x="82098" y="82"/>
                  <a:pt x="73145" y="8941"/>
                  <a:pt x="68287" y="14941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9" name="Google Shape;2709;p20"/>
          <p:cNvSpPr/>
          <p:nvPr/>
        </p:nvSpPr>
        <p:spPr>
          <a:xfrm>
            <a:off x="10913073" y="2112817"/>
            <a:ext cx="1262950" cy="1275829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4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0" name="Google Shape;2710;p20"/>
          <p:cNvSpPr/>
          <p:nvPr/>
        </p:nvSpPr>
        <p:spPr>
          <a:xfrm>
            <a:off x="6808950" y="2157762"/>
            <a:ext cx="1386668" cy="1185961"/>
          </a:xfrm>
          <a:custGeom>
            <a:avLst/>
            <a:gdLst/>
            <a:ahLst/>
            <a:cxnLst/>
            <a:rect l="l" t="t" r="r" b="b"/>
            <a:pathLst>
              <a:path w="440912" h="377094" extrusionOk="0">
                <a:moveTo>
                  <a:pt x="10946" y="302977"/>
                </a:moveTo>
                <a:lnTo>
                  <a:pt x="49046" y="284975"/>
                </a:lnTo>
                <a:cubicBezTo>
                  <a:pt x="43455" y="296167"/>
                  <a:pt x="36169" y="306416"/>
                  <a:pt x="27425" y="315360"/>
                </a:cubicBezTo>
                <a:cubicBezTo>
                  <a:pt x="37207" y="311321"/>
                  <a:pt x="47389" y="308349"/>
                  <a:pt x="57809" y="306502"/>
                </a:cubicBezTo>
                <a:cubicBezTo>
                  <a:pt x="54933" y="315227"/>
                  <a:pt x="50437" y="323342"/>
                  <a:pt x="44569" y="330409"/>
                </a:cubicBezTo>
                <a:lnTo>
                  <a:pt x="54094" y="342792"/>
                </a:lnTo>
                <a:cubicBezTo>
                  <a:pt x="59695" y="338258"/>
                  <a:pt x="65801" y="334391"/>
                  <a:pt x="72287" y="331267"/>
                </a:cubicBezTo>
                <a:cubicBezTo>
                  <a:pt x="73240" y="336601"/>
                  <a:pt x="66286" y="341649"/>
                  <a:pt x="63905" y="347173"/>
                </a:cubicBezTo>
                <a:cubicBezTo>
                  <a:pt x="58476" y="359842"/>
                  <a:pt x="77907" y="365176"/>
                  <a:pt x="80479" y="377082"/>
                </a:cubicBezTo>
                <a:cubicBezTo>
                  <a:pt x="203856" y="289328"/>
                  <a:pt x="324004" y="197250"/>
                  <a:pt x="440905" y="100857"/>
                </a:cubicBezTo>
                <a:lnTo>
                  <a:pt x="420617" y="72282"/>
                </a:lnTo>
                <a:lnTo>
                  <a:pt x="397185" y="88665"/>
                </a:lnTo>
                <a:cubicBezTo>
                  <a:pt x="399481" y="80207"/>
                  <a:pt x="404586" y="72787"/>
                  <a:pt x="411663" y="67615"/>
                </a:cubicBezTo>
                <a:lnTo>
                  <a:pt x="395280" y="72377"/>
                </a:lnTo>
                <a:cubicBezTo>
                  <a:pt x="397433" y="67119"/>
                  <a:pt x="400681" y="62376"/>
                  <a:pt x="404805" y="58471"/>
                </a:cubicBezTo>
                <a:cubicBezTo>
                  <a:pt x="400995" y="52946"/>
                  <a:pt x="397185" y="47517"/>
                  <a:pt x="393280" y="42088"/>
                </a:cubicBezTo>
                <a:cubicBezTo>
                  <a:pt x="388146" y="45212"/>
                  <a:pt x="383526" y="49098"/>
                  <a:pt x="379564" y="53613"/>
                </a:cubicBezTo>
                <a:cubicBezTo>
                  <a:pt x="381078" y="45755"/>
                  <a:pt x="384336" y="38335"/>
                  <a:pt x="389089" y="31896"/>
                </a:cubicBezTo>
                <a:cubicBezTo>
                  <a:pt x="386517" y="28181"/>
                  <a:pt x="383850" y="24562"/>
                  <a:pt x="381183" y="20847"/>
                </a:cubicBezTo>
                <a:lnTo>
                  <a:pt x="367562" y="30372"/>
                </a:lnTo>
                <a:cubicBezTo>
                  <a:pt x="374115" y="20561"/>
                  <a:pt x="372087" y="7379"/>
                  <a:pt x="362895" y="-13"/>
                </a:cubicBezTo>
                <a:cubicBezTo>
                  <a:pt x="305173" y="51803"/>
                  <a:pt x="243832" y="99809"/>
                  <a:pt x="181158" y="145910"/>
                </a:cubicBezTo>
                <a:cubicBezTo>
                  <a:pt x="141153" y="175438"/>
                  <a:pt x="100577" y="204203"/>
                  <a:pt x="59428" y="232207"/>
                </a:cubicBezTo>
                <a:cubicBezTo>
                  <a:pt x="43522" y="243065"/>
                  <a:pt x="-7" y="272307"/>
                  <a:pt x="-7" y="272307"/>
                </a:cubicBezTo>
                <a:cubicBezTo>
                  <a:pt x="2945" y="279355"/>
                  <a:pt x="5803" y="297643"/>
                  <a:pt x="10946" y="30297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1" name="Google Shape;2711;p20"/>
          <p:cNvSpPr/>
          <p:nvPr/>
        </p:nvSpPr>
        <p:spPr>
          <a:xfrm>
            <a:off x="12127299" y="2088419"/>
            <a:ext cx="1269539" cy="1324658"/>
          </a:xfrm>
          <a:custGeom>
            <a:avLst/>
            <a:gdLst/>
            <a:ahLst/>
            <a:cxnLst/>
            <a:rect l="l" t="t" r="r" b="b"/>
            <a:pathLst>
              <a:path w="403669" h="421195" extrusionOk="0">
                <a:moveTo>
                  <a:pt x="16280" y="360223"/>
                </a:moveTo>
                <a:lnTo>
                  <a:pt x="50285" y="335934"/>
                </a:lnTo>
                <a:cubicBezTo>
                  <a:pt x="46722" y="347935"/>
                  <a:pt x="41322" y="359308"/>
                  <a:pt x="34283" y="369652"/>
                </a:cubicBezTo>
                <a:cubicBezTo>
                  <a:pt x="43265" y="363957"/>
                  <a:pt x="52847" y="359261"/>
                  <a:pt x="62858" y="355651"/>
                </a:cubicBezTo>
                <a:cubicBezTo>
                  <a:pt x="61505" y="364738"/>
                  <a:pt x="58467" y="373491"/>
                  <a:pt x="53904" y="381463"/>
                </a:cubicBezTo>
                <a:lnTo>
                  <a:pt x="65239" y="392036"/>
                </a:lnTo>
                <a:cubicBezTo>
                  <a:pt x="69954" y="386607"/>
                  <a:pt x="75297" y="381740"/>
                  <a:pt x="81146" y="377558"/>
                </a:cubicBezTo>
                <a:cubicBezTo>
                  <a:pt x="82955" y="382606"/>
                  <a:pt x="77050" y="388702"/>
                  <a:pt x="75621" y="394608"/>
                </a:cubicBezTo>
                <a:cubicBezTo>
                  <a:pt x="72478" y="408134"/>
                  <a:pt x="92576" y="409848"/>
                  <a:pt x="97148" y="421183"/>
                </a:cubicBezTo>
                <a:cubicBezTo>
                  <a:pt x="203256" y="313236"/>
                  <a:pt x="305431" y="201603"/>
                  <a:pt x="403662" y="86284"/>
                </a:cubicBezTo>
                <a:lnTo>
                  <a:pt x="378707" y="61709"/>
                </a:lnTo>
                <a:lnTo>
                  <a:pt x="358418" y="81902"/>
                </a:lnTo>
                <a:cubicBezTo>
                  <a:pt x="359257" y="73177"/>
                  <a:pt x="363019" y="64986"/>
                  <a:pt x="369086" y="58661"/>
                </a:cubicBezTo>
                <a:lnTo>
                  <a:pt x="353847" y="66186"/>
                </a:lnTo>
                <a:cubicBezTo>
                  <a:pt x="354989" y="60623"/>
                  <a:pt x="357371" y="55385"/>
                  <a:pt x="360800" y="50851"/>
                </a:cubicBezTo>
                <a:lnTo>
                  <a:pt x="346512" y="36754"/>
                </a:lnTo>
                <a:cubicBezTo>
                  <a:pt x="341997" y="40688"/>
                  <a:pt x="338140" y="45317"/>
                  <a:pt x="335082" y="50470"/>
                </a:cubicBezTo>
                <a:cubicBezTo>
                  <a:pt x="335187" y="42412"/>
                  <a:pt x="337178" y="34477"/>
                  <a:pt x="340892" y="27324"/>
                </a:cubicBezTo>
                <a:lnTo>
                  <a:pt x="331367" y="17799"/>
                </a:lnTo>
                <a:lnTo>
                  <a:pt x="319080" y="29038"/>
                </a:lnTo>
                <a:cubicBezTo>
                  <a:pt x="323900" y="18349"/>
                  <a:pt x="319766" y="5751"/>
                  <a:pt x="309555" y="-13"/>
                </a:cubicBezTo>
                <a:cubicBezTo>
                  <a:pt x="261930" y="61138"/>
                  <a:pt x="209733" y="119145"/>
                  <a:pt x="156203" y="175533"/>
                </a:cubicBezTo>
                <a:cubicBezTo>
                  <a:pt x="121913" y="211538"/>
                  <a:pt x="86985" y="246970"/>
                  <a:pt x="51428" y="281832"/>
                </a:cubicBezTo>
                <a:cubicBezTo>
                  <a:pt x="37712" y="295262"/>
                  <a:pt x="-7" y="331648"/>
                  <a:pt x="-7" y="331648"/>
                </a:cubicBezTo>
                <a:cubicBezTo>
                  <a:pt x="4279" y="338410"/>
                  <a:pt x="10280" y="356318"/>
                  <a:pt x="16280" y="360223"/>
                </a:cubicBezTo>
                <a:close/>
              </a:path>
            </a:pathLst>
          </a:custGeom>
          <a:solidFill>
            <a:schemeClr val="accent5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2" name="Google Shape;2712;p20"/>
          <p:cNvSpPr/>
          <p:nvPr/>
        </p:nvSpPr>
        <p:spPr>
          <a:xfrm>
            <a:off x="16040889" y="2081669"/>
            <a:ext cx="1401346" cy="1338138"/>
          </a:xfrm>
          <a:custGeom>
            <a:avLst/>
            <a:gdLst/>
            <a:ahLst/>
            <a:cxnLst/>
            <a:rect l="l" t="t" r="r" b="b"/>
            <a:pathLst>
              <a:path w="445579" h="425481" extrusionOk="0">
                <a:moveTo>
                  <a:pt x="67144" y="15037"/>
                </a:moveTo>
                <a:cubicBezTo>
                  <a:pt x="74002" y="21704"/>
                  <a:pt x="80765" y="23800"/>
                  <a:pt x="86194" y="31229"/>
                </a:cubicBezTo>
                <a:cubicBezTo>
                  <a:pt x="78145" y="31123"/>
                  <a:pt x="70287" y="28746"/>
                  <a:pt x="63524" y="24371"/>
                </a:cubicBezTo>
                <a:cubicBezTo>
                  <a:pt x="55333" y="32467"/>
                  <a:pt x="53523" y="33896"/>
                  <a:pt x="45332" y="41421"/>
                </a:cubicBezTo>
                <a:lnTo>
                  <a:pt x="58762" y="54470"/>
                </a:lnTo>
                <a:cubicBezTo>
                  <a:pt x="44474" y="47326"/>
                  <a:pt x="28091" y="53422"/>
                  <a:pt x="25805" y="66567"/>
                </a:cubicBezTo>
                <a:cubicBezTo>
                  <a:pt x="27043" y="68662"/>
                  <a:pt x="40664" y="85045"/>
                  <a:pt x="41902" y="87141"/>
                </a:cubicBezTo>
                <a:cubicBezTo>
                  <a:pt x="33606" y="84626"/>
                  <a:pt x="25139" y="82712"/>
                  <a:pt x="16566" y="81426"/>
                </a:cubicBezTo>
                <a:cubicBezTo>
                  <a:pt x="11708" y="89903"/>
                  <a:pt x="4184" y="95237"/>
                  <a:pt x="-7" y="103238"/>
                </a:cubicBezTo>
                <a:cubicBezTo>
                  <a:pt x="78669" y="171723"/>
                  <a:pt x="347845" y="395846"/>
                  <a:pt x="374706" y="425469"/>
                </a:cubicBezTo>
                <a:lnTo>
                  <a:pt x="394518" y="391941"/>
                </a:lnTo>
                <a:cubicBezTo>
                  <a:pt x="387079" y="389884"/>
                  <a:pt x="380288" y="385940"/>
                  <a:pt x="374801" y="380511"/>
                </a:cubicBezTo>
                <a:cubicBezTo>
                  <a:pt x="380478" y="380606"/>
                  <a:pt x="386117" y="381473"/>
                  <a:pt x="391565" y="383083"/>
                </a:cubicBezTo>
                <a:cubicBezTo>
                  <a:pt x="400052" y="384273"/>
                  <a:pt x="407910" y="378358"/>
                  <a:pt x="409101" y="369872"/>
                </a:cubicBezTo>
                <a:cubicBezTo>
                  <a:pt x="409339" y="368214"/>
                  <a:pt x="409301" y="366538"/>
                  <a:pt x="408996" y="364890"/>
                </a:cubicBezTo>
                <a:cubicBezTo>
                  <a:pt x="400538" y="361956"/>
                  <a:pt x="392708" y="357422"/>
                  <a:pt x="385945" y="351555"/>
                </a:cubicBezTo>
                <a:cubicBezTo>
                  <a:pt x="398395" y="357175"/>
                  <a:pt x="413006" y="354765"/>
                  <a:pt x="422998" y="345459"/>
                </a:cubicBezTo>
                <a:lnTo>
                  <a:pt x="407377" y="331457"/>
                </a:lnTo>
                <a:cubicBezTo>
                  <a:pt x="415397" y="330876"/>
                  <a:pt x="423417" y="332553"/>
                  <a:pt x="430523" y="336315"/>
                </a:cubicBezTo>
                <a:lnTo>
                  <a:pt x="445572" y="311740"/>
                </a:lnTo>
                <a:cubicBezTo>
                  <a:pt x="419207" y="296720"/>
                  <a:pt x="394385" y="279146"/>
                  <a:pt x="371468" y="259258"/>
                </a:cubicBezTo>
                <a:cubicBezTo>
                  <a:pt x="348131" y="238969"/>
                  <a:pt x="138962" y="55804"/>
                  <a:pt x="119531" y="34849"/>
                </a:cubicBezTo>
                <a:cubicBezTo>
                  <a:pt x="113531" y="28372"/>
                  <a:pt x="88289" y="3035"/>
                  <a:pt x="80384" y="-13"/>
                </a:cubicBezTo>
                <a:cubicBezTo>
                  <a:pt x="80669" y="-13"/>
                  <a:pt x="71906" y="9036"/>
                  <a:pt x="67144" y="1503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3" name="Google Shape;2713;p20"/>
          <p:cNvSpPr/>
          <p:nvPr/>
        </p:nvSpPr>
        <p:spPr>
          <a:xfrm>
            <a:off x="10870510" y="5979967"/>
            <a:ext cx="1262950" cy="1275829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l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4" name="Google Shape;2714;p20"/>
          <p:cNvSpPr/>
          <p:nvPr/>
        </p:nvSpPr>
        <p:spPr>
          <a:xfrm>
            <a:off x="6766388" y="6024912"/>
            <a:ext cx="1386668" cy="1185961"/>
          </a:xfrm>
          <a:custGeom>
            <a:avLst/>
            <a:gdLst/>
            <a:ahLst/>
            <a:cxnLst/>
            <a:rect l="l" t="t" r="r" b="b"/>
            <a:pathLst>
              <a:path w="440912" h="377094" extrusionOk="0">
                <a:moveTo>
                  <a:pt x="10946" y="302977"/>
                </a:moveTo>
                <a:lnTo>
                  <a:pt x="49046" y="284975"/>
                </a:lnTo>
                <a:cubicBezTo>
                  <a:pt x="43455" y="296167"/>
                  <a:pt x="36169" y="306416"/>
                  <a:pt x="27425" y="315360"/>
                </a:cubicBezTo>
                <a:cubicBezTo>
                  <a:pt x="37207" y="311321"/>
                  <a:pt x="47389" y="308349"/>
                  <a:pt x="57809" y="306502"/>
                </a:cubicBezTo>
                <a:cubicBezTo>
                  <a:pt x="54933" y="315227"/>
                  <a:pt x="50437" y="323342"/>
                  <a:pt x="44569" y="330409"/>
                </a:cubicBezTo>
                <a:lnTo>
                  <a:pt x="54094" y="342792"/>
                </a:lnTo>
                <a:cubicBezTo>
                  <a:pt x="59695" y="338258"/>
                  <a:pt x="65801" y="334391"/>
                  <a:pt x="72287" y="331267"/>
                </a:cubicBezTo>
                <a:cubicBezTo>
                  <a:pt x="73240" y="336601"/>
                  <a:pt x="66286" y="341649"/>
                  <a:pt x="63905" y="347173"/>
                </a:cubicBezTo>
                <a:cubicBezTo>
                  <a:pt x="58476" y="359842"/>
                  <a:pt x="77907" y="365176"/>
                  <a:pt x="80479" y="377082"/>
                </a:cubicBezTo>
                <a:cubicBezTo>
                  <a:pt x="203856" y="289328"/>
                  <a:pt x="324004" y="197250"/>
                  <a:pt x="440905" y="100857"/>
                </a:cubicBezTo>
                <a:lnTo>
                  <a:pt x="420617" y="72282"/>
                </a:lnTo>
                <a:lnTo>
                  <a:pt x="397185" y="88665"/>
                </a:lnTo>
                <a:cubicBezTo>
                  <a:pt x="399481" y="80207"/>
                  <a:pt x="404586" y="72787"/>
                  <a:pt x="411663" y="67615"/>
                </a:cubicBezTo>
                <a:lnTo>
                  <a:pt x="395280" y="72377"/>
                </a:lnTo>
                <a:cubicBezTo>
                  <a:pt x="397433" y="67119"/>
                  <a:pt x="400681" y="62376"/>
                  <a:pt x="404805" y="58471"/>
                </a:cubicBezTo>
                <a:cubicBezTo>
                  <a:pt x="400995" y="52946"/>
                  <a:pt x="397185" y="47517"/>
                  <a:pt x="393280" y="42088"/>
                </a:cubicBezTo>
                <a:cubicBezTo>
                  <a:pt x="388146" y="45212"/>
                  <a:pt x="383526" y="49098"/>
                  <a:pt x="379564" y="53613"/>
                </a:cubicBezTo>
                <a:cubicBezTo>
                  <a:pt x="381078" y="45755"/>
                  <a:pt x="384336" y="38335"/>
                  <a:pt x="389089" y="31896"/>
                </a:cubicBezTo>
                <a:cubicBezTo>
                  <a:pt x="386517" y="28181"/>
                  <a:pt x="383850" y="24562"/>
                  <a:pt x="381183" y="20847"/>
                </a:cubicBezTo>
                <a:lnTo>
                  <a:pt x="367562" y="30372"/>
                </a:lnTo>
                <a:cubicBezTo>
                  <a:pt x="374115" y="20561"/>
                  <a:pt x="372087" y="7379"/>
                  <a:pt x="362895" y="-13"/>
                </a:cubicBezTo>
                <a:cubicBezTo>
                  <a:pt x="305173" y="51803"/>
                  <a:pt x="243832" y="99809"/>
                  <a:pt x="181158" y="145910"/>
                </a:cubicBezTo>
                <a:cubicBezTo>
                  <a:pt x="141153" y="175438"/>
                  <a:pt x="100577" y="204203"/>
                  <a:pt x="59428" y="232207"/>
                </a:cubicBezTo>
                <a:cubicBezTo>
                  <a:pt x="43522" y="243065"/>
                  <a:pt x="-7" y="272307"/>
                  <a:pt x="-7" y="272307"/>
                </a:cubicBezTo>
                <a:cubicBezTo>
                  <a:pt x="2945" y="279355"/>
                  <a:pt x="5803" y="297643"/>
                  <a:pt x="10946" y="30297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15" name="Google Shape;2715;p20"/>
          <p:cNvGrpSpPr/>
          <p:nvPr/>
        </p:nvGrpSpPr>
        <p:grpSpPr>
          <a:xfrm>
            <a:off x="16674336" y="349912"/>
            <a:ext cx="1176750" cy="1465271"/>
            <a:chOff x="11575336" y="613749"/>
            <a:chExt cx="1176750" cy="1465271"/>
          </a:xfrm>
        </p:grpSpPr>
        <p:grpSp>
          <p:nvGrpSpPr>
            <p:cNvPr id="2716" name="Google Shape;2716;p20"/>
            <p:cNvGrpSpPr/>
            <p:nvPr/>
          </p:nvGrpSpPr>
          <p:grpSpPr>
            <a:xfrm rot="392636">
              <a:off x="11649302" y="667954"/>
              <a:ext cx="1028819" cy="1356862"/>
              <a:chOff x="4572000" y="3600062"/>
              <a:chExt cx="618078" cy="815155"/>
            </a:xfrm>
          </p:grpSpPr>
          <p:grpSp>
            <p:nvGrpSpPr>
              <p:cNvPr id="2717" name="Google Shape;2717;p20"/>
              <p:cNvGrpSpPr/>
              <p:nvPr/>
            </p:nvGrpSpPr>
            <p:grpSpPr>
              <a:xfrm>
                <a:off x="4572000" y="4024312"/>
                <a:ext cx="618078" cy="390525"/>
                <a:chOff x="4572000" y="4024312"/>
                <a:chExt cx="618078" cy="390525"/>
              </a:xfrm>
            </p:grpSpPr>
            <p:sp>
              <p:nvSpPr>
                <p:cNvPr id="2718" name="Google Shape;2718;p20"/>
                <p:cNvSpPr/>
                <p:nvPr/>
              </p:nvSpPr>
              <p:spPr>
                <a:xfrm>
                  <a:off x="4586287" y="4038599"/>
                  <a:ext cx="589502" cy="362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502" h="362045" extrusionOk="0">
                      <a:moveTo>
                        <a:pt x="0" y="0"/>
                      </a:moveTo>
                      <a:lnTo>
                        <a:pt x="589502" y="0"/>
                      </a:lnTo>
                      <a:lnTo>
                        <a:pt x="589502" y="362045"/>
                      </a:lnTo>
                      <a:lnTo>
                        <a:pt x="0" y="3620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9" name="Google Shape;2719;p20"/>
                <p:cNvSpPr/>
                <p:nvPr/>
              </p:nvSpPr>
              <p:spPr>
                <a:xfrm>
                  <a:off x="4572000" y="4024312"/>
                  <a:ext cx="618078" cy="39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078" h="390525" extrusionOk="0">
                      <a:moveTo>
                        <a:pt x="603885" y="390525"/>
                      </a:moveTo>
                      <a:lnTo>
                        <a:pt x="14288" y="390525"/>
                      </a:lnTo>
                      <a:cubicBezTo>
                        <a:pt x="6382" y="390525"/>
                        <a:pt x="0" y="384143"/>
                        <a:pt x="0" y="37623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603790" y="0"/>
                      </a:lnTo>
                      <a:cubicBezTo>
                        <a:pt x="611696" y="0"/>
                        <a:pt x="618077" y="6382"/>
                        <a:pt x="618077" y="14288"/>
                      </a:cubicBezTo>
                      <a:lnTo>
                        <a:pt x="618077" y="376333"/>
                      </a:lnTo>
                      <a:cubicBezTo>
                        <a:pt x="618172" y="384143"/>
                        <a:pt x="611696" y="390525"/>
                        <a:pt x="603885" y="390525"/>
                      </a:cubicBezTo>
                      <a:close/>
                      <a:moveTo>
                        <a:pt x="28575" y="361950"/>
                      </a:moveTo>
                      <a:lnTo>
                        <a:pt x="589502" y="361950"/>
                      </a:lnTo>
                      <a:lnTo>
                        <a:pt x="589502" y="28575"/>
                      </a:lnTo>
                      <a:lnTo>
                        <a:pt x="28575" y="28575"/>
                      </a:lnTo>
                      <a:lnTo>
                        <a:pt x="28575" y="3619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20" name="Google Shape;2720;p20"/>
              <p:cNvSpPr/>
              <p:nvPr/>
            </p:nvSpPr>
            <p:spPr>
              <a:xfrm>
                <a:off x="4664868" y="3600062"/>
                <a:ext cx="421576" cy="763053"/>
              </a:xfrm>
              <a:custGeom>
                <a:avLst/>
                <a:gdLst/>
                <a:ahLst/>
                <a:cxnLst/>
                <a:rect l="l" t="t" r="r" b="b"/>
                <a:pathLst>
                  <a:path w="421576" h="763053" extrusionOk="0">
                    <a:moveTo>
                      <a:pt x="407575" y="763053"/>
                    </a:moveTo>
                    <a:lnTo>
                      <a:pt x="324803" y="763053"/>
                    </a:lnTo>
                    <a:cubicBezTo>
                      <a:pt x="317563" y="763053"/>
                      <a:pt x="311467" y="757624"/>
                      <a:pt x="310610" y="750480"/>
                    </a:cubicBezTo>
                    <a:cubicBezTo>
                      <a:pt x="300228" y="664279"/>
                      <a:pt x="289941" y="575411"/>
                      <a:pt x="279559" y="486543"/>
                    </a:cubicBezTo>
                    <a:cubicBezTo>
                      <a:pt x="269176" y="397865"/>
                      <a:pt x="258889" y="309092"/>
                      <a:pt x="248507" y="222986"/>
                    </a:cubicBezTo>
                    <a:cubicBezTo>
                      <a:pt x="247745" y="216318"/>
                      <a:pt x="251650" y="209937"/>
                      <a:pt x="258032" y="207746"/>
                    </a:cubicBezTo>
                    <a:cubicBezTo>
                      <a:pt x="304514" y="191839"/>
                      <a:pt x="335280" y="150215"/>
                      <a:pt x="331184" y="108876"/>
                    </a:cubicBezTo>
                    <a:cubicBezTo>
                      <a:pt x="325946" y="56013"/>
                      <a:pt x="263462" y="30105"/>
                      <a:pt x="220789" y="28676"/>
                    </a:cubicBezTo>
                    <a:cubicBezTo>
                      <a:pt x="174593" y="26961"/>
                      <a:pt x="107251" y="54108"/>
                      <a:pt x="101060" y="109067"/>
                    </a:cubicBezTo>
                    <a:cubicBezTo>
                      <a:pt x="96774" y="147167"/>
                      <a:pt x="123254" y="188029"/>
                      <a:pt x="165449" y="208317"/>
                    </a:cubicBezTo>
                    <a:cubicBezTo>
                      <a:pt x="170783" y="210889"/>
                      <a:pt x="173926" y="216414"/>
                      <a:pt x="173450" y="222319"/>
                    </a:cubicBezTo>
                    <a:cubicBezTo>
                      <a:pt x="166497" y="310616"/>
                      <a:pt x="154210" y="400246"/>
                      <a:pt x="142304" y="486924"/>
                    </a:cubicBezTo>
                    <a:cubicBezTo>
                      <a:pt x="130492" y="573125"/>
                      <a:pt x="118205" y="662374"/>
                      <a:pt x="111347" y="749814"/>
                    </a:cubicBezTo>
                    <a:cubicBezTo>
                      <a:pt x="110776" y="757243"/>
                      <a:pt x="104584" y="762958"/>
                      <a:pt x="97060" y="762958"/>
                    </a:cubicBezTo>
                    <a:lnTo>
                      <a:pt x="14288" y="762958"/>
                    </a:lnTo>
                    <a:cubicBezTo>
                      <a:pt x="6382" y="762958"/>
                      <a:pt x="0" y="756576"/>
                      <a:pt x="0" y="748671"/>
                    </a:cubicBezTo>
                    <a:cubicBezTo>
                      <a:pt x="0" y="740765"/>
                      <a:pt x="6382" y="734383"/>
                      <a:pt x="14288" y="734383"/>
                    </a:cubicBezTo>
                    <a:lnTo>
                      <a:pt x="83820" y="734383"/>
                    </a:lnTo>
                    <a:cubicBezTo>
                      <a:pt x="90868" y="650373"/>
                      <a:pt x="102584" y="565314"/>
                      <a:pt x="113824" y="483018"/>
                    </a:cubicBezTo>
                    <a:cubicBezTo>
                      <a:pt x="125254" y="399865"/>
                      <a:pt x="137065" y="313950"/>
                      <a:pt x="144018" y="229463"/>
                    </a:cubicBezTo>
                    <a:cubicBezTo>
                      <a:pt x="95536" y="202317"/>
                      <a:pt x="67056" y="153739"/>
                      <a:pt x="72390" y="105828"/>
                    </a:cubicBezTo>
                    <a:cubicBezTo>
                      <a:pt x="80105" y="37629"/>
                      <a:pt x="155734" y="-2280"/>
                      <a:pt x="221551" y="101"/>
                    </a:cubicBezTo>
                    <a:cubicBezTo>
                      <a:pt x="274606" y="1911"/>
                      <a:pt x="352520" y="36010"/>
                      <a:pt x="359378" y="106019"/>
                    </a:cubicBezTo>
                    <a:cubicBezTo>
                      <a:pt x="364426" y="156978"/>
                      <a:pt x="330613" y="207651"/>
                      <a:pt x="277939" y="230511"/>
                    </a:cubicBezTo>
                    <a:cubicBezTo>
                      <a:pt x="287846" y="313188"/>
                      <a:pt x="297751" y="398246"/>
                      <a:pt x="307658" y="483209"/>
                    </a:cubicBezTo>
                    <a:cubicBezTo>
                      <a:pt x="317468" y="567696"/>
                      <a:pt x="327374" y="652182"/>
                      <a:pt x="337185" y="734478"/>
                    </a:cubicBezTo>
                    <a:lnTo>
                      <a:pt x="407289" y="734478"/>
                    </a:lnTo>
                    <a:cubicBezTo>
                      <a:pt x="415195" y="734478"/>
                      <a:pt x="421576" y="740860"/>
                      <a:pt x="421576" y="748766"/>
                    </a:cubicBezTo>
                    <a:cubicBezTo>
                      <a:pt x="421576" y="756672"/>
                      <a:pt x="415480" y="763053"/>
                      <a:pt x="407575" y="7630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21" name="Google Shape;2721;p20"/>
              <p:cNvGrpSpPr/>
              <p:nvPr/>
            </p:nvGrpSpPr>
            <p:grpSpPr>
              <a:xfrm>
                <a:off x="4572000" y="4305775"/>
                <a:ext cx="612933" cy="109442"/>
                <a:chOff x="4572000" y="4305775"/>
                <a:chExt cx="612933" cy="109442"/>
              </a:xfrm>
            </p:grpSpPr>
            <p:grpSp>
              <p:nvGrpSpPr>
                <p:cNvPr id="2722" name="Google Shape;2722;p20"/>
                <p:cNvGrpSpPr/>
                <p:nvPr/>
              </p:nvGrpSpPr>
              <p:grpSpPr>
                <a:xfrm>
                  <a:off x="4572000" y="4305775"/>
                  <a:ext cx="156114" cy="109442"/>
                  <a:chOff x="4572000" y="4305775"/>
                  <a:chExt cx="156114" cy="109442"/>
                </a:xfrm>
              </p:grpSpPr>
              <p:sp>
                <p:nvSpPr>
                  <p:cNvPr id="2723" name="Google Shape;2723;p20"/>
                  <p:cNvSpPr/>
                  <p:nvPr/>
                </p:nvSpPr>
                <p:spPr>
                  <a:xfrm>
                    <a:off x="4586287" y="4320063"/>
                    <a:ext cx="127539" cy="80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539" h="80867" extrusionOk="0">
                        <a:moveTo>
                          <a:pt x="0" y="0"/>
                        </a:moveTo>
                        <a:lnTo>
                          <a:pt x="127540" y="0"/>
                        </a:lnTo>
                        <a:lnTo>
                          <a:pt x="127540" y="80867"/>
                        </a:lnTo>
                        <a:lnTo>
                          <a:pt x="0" y="808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4" name="Google Shape;2724;p20"/>
                  <p:cNvSpPr/>
                  <p:nvPr/>
                </p:nvSpPr>
                <p:spPr>
                  <a:xfrm>
                    <a:off x="4572000" y="4305775"/>
                    <a:ext cx="156114" cy="109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114" h="109442" extrusionOk="0">
                        <a:moveTo>
                          <a:pt x="141827" y="109442"/>
                        </a:moveTo>
                        <a:lnTo>
                          <a:pt x="14288" y="109442"/>
                        </a:lnTo>
                        <a:cubicBezTo>
                          <a:pt x="6382" y="109442"/>
                          <a:pt x="0" y="103060"/>
                          <a:pt x="0" y="95155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41827" y="0"/>
                        </a:lnTo>
                        <a:cubicBezTo>
                          <a:pt x="149733" y="0"/>
                          <a:pt x="156115" y="6382"/>
                          <a:pt x="156115" y="14288"/>
                        </a:cubicBezTo>
                        <a:lnTo>
                          <a:pt x="156115" y="95155"/>
                        </a:lnTo>
                        <a:cubicBezTo>
                          <a:pt x="156115" y="102965"/>
                          <a:pt x="149733" y="109442"/>
                          <a:pt x="141827" y="109442"/>
                        </a:cubicBezTo>
                        <a:close/>
                        <a:moveTo>
                          <a:pt x="28575" y="80867"/>
                        </a:moveTo>
                        <a:lnTo>
                          <a:pt x="127540" y="80867"/>
                        </a:lnTo>
                        <a:lnTo>
                          <a:pt x="127540" y="28575"/>
                        </a:lnTo>
                        <a:lnTo>
                          <a:pt x="28575" y="28575"/>
                        </a:lnTo>
                        <a:lnTo>
                          <a:pt x="28575" y="808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5" name="Google Shape;2725;p20"/>
                <p:cNvGrpSpPr/>
                <p:nvPr/>
              </p:nvGrpSpPr>
              <p:grpSpPr>
                <a:xfrm>
                  <a:off x="4800409" y="4305775"/>
                  <a:ext cx="156114" cy="109442"/>
                  <a:chOff x="4800409" y="4305775"/>
                  <a:chExt cx="156114" cy="109442"/>
                </a:xfrm>
              </p:grpSpPr>
              <p:sp>
                <p:nvSpPr>
                  <p:cNvPr id="2726" name="Google Shape;2726;p20"/>
                  <p:cNvSpPr/>
                  <p:nvPr/>
                </p:nvSpPr>
                <p:spPr>
                  <a:xfrm>
                    <a:off x="4814697" y="4320063"/>
                    <a:ext cx="127539" cy="80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539" h="80867" extrusionOk="0">
                        <a:moveTo>
                          <a:pt x="0" y="0"/>
                        </a:moveTo>
                        <a:lnTo>
                          <a:pt x="127540" y="0"/>
                        </a:lnTo>
                        <a:lnTo>
                          <a:pt x="127540" y="80867"/>
                        </a:lnTo>
                        <a:lnTo>
                          <a:pt x="0" y="808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7" name="Google Shape;2727;p20"/>
                  <p:cNvSpPr/>
                  <p:nvPr/>
                </p:nvSpPr>
                <p:spPr>
                  <a:xfrm>
                    <a:off x="4800409" y="4305775"/>
                    <a:ext cx="156114" cy="109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114" h="109442" extrusionOk="0">
                        <a:moveTo>
                          <a:pt x="141827" y="109442"/>
                        </a:moveTo>
                        <a:lnTo>
                          <a:pt x="14288" y="109442"/>
                        </a:lnTo>
                        <a:cubicBezTo>
                          <a:pt x="6382" y="109442"/>
                          <a:pt x="0" y="103060"/>
                          <a:pt x="0" y="95155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41827" y="0"/>
                        </a:lnTo>
                        <a:cubicBezTo>
                          <a:pt x="149733" y="0"/>
                          <a:pt x="156115" y="6382"/>
                          <a:pt x="156115" y="14288"/>
                        </a:cubicBezTo>
                        <a:lnTo>
                          <a:pt x="156115" y="95155"/>
                        </a:lnTo>
                        <a:cubicBezTo>
                          <a:pt x="156115" y="102965"/>
                          <a:pt x="149733" y="109442"/>
                          <a:pt x="141827" y="109442"/>
                        </a:cubicBezTo>
                        <a:close/>
                        <a:moveTo>
                          <a:pt x="28575" y="80867"/>
                        </a:moveTo>
                        <a:lnTo>
                          <a:pt x="127540" y="80867"/>
                        </a:lnTo>
                        <a:lnTo>
                          <a:pt x="127540" y="28575"/>
                        </a:lnTo>
                        <a:lnTo>
                          <a:pt x="28575" y="28575"/>
                        </a:lnTo>
                        <a:lnTo>
                          <a:pt x="28575" y="808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8" name="Google Shape;2728;p20"/>
                <p:cNvGrpSpPr/>
                <p:nvPr/>
              </p:nvGrpSpPr>
              <p:grpSpPr>
                <a:xfrm>
                  <a:off x="5028819" y="4305775"/>
                  <a:ext cx="156114" cy="109442"/>
                  <a:chOff x="5028819" y="4305775"/>
                  <a:chExt cx="156114" cy="109442"/>
                </a:xfrm>
              </p:grpSpPr>
              <p:sp>
                <p:nvSpPr>
                  <p:cNvPr id="2729" name="Google Shape;2729;p20"/>
                  <p:cNvSpPr/>
                  <p:nvPr/>
                </p:nvSpPr>
                <p:spPr>
                  <a:xfrm>
                    <a:off x="5043201" y="4320063"/>
                    <a:ext cx="127539" cy="80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539" h="80867" extrusionOk="0">
                        <a:moveTo>
                          <a:pt x="0" y="0"/>
                        </a:moveTo>
                        <a:lnTo>
                          <a:pt x="127540" y="0"/>
                        </a:lnTo>
                        <a:lnTo>
                          <a:pt x="127540" y="80867"/>
                        </a:lnTo>
                        <a:lnTo>
                          <a:pt x="0" y="808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0" name="Google Shape;2730;p20"/>
                  <p:cNvSpPr/>
                  <p:nvPr/>
                </p:nvSpPr>
                <p:spPr>
                  <a:xfrm>
                    <a:off x="5028819" y="4305775"/>
                    <a:ext cx="156114" cy="109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114" h="109442" extrusionOk="0">
                        <a:moveTo>
                          <a:pt x="141827" y="109442"/>
                        </a:moveTo>
                        <a:lnTo>
                          <a:pt x="14288" y="109442"/>
                        </a:lnTo>
                        <a:cubicBezTo>
                          <a:pt x="6382" y="109442"/>
                          <a:pt x="0" y="103060"/>
                          <a:pt x="0" y="95155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41827" y="0"/>
                        </a:lnTo>
                        <a:cubicBezTo>
                          <a:pt x="149733" y="0"/>
                          <a:pt x="156115" y="6382"/>
                          <a:pt x="156115" y="14288"/>
                        </a:cubicBezTo>
                        <a:lnTo>
                          <a:pt x="156115" y="95155"/>
                        </a:lnTo>
                        <a:cubicBezTo>
                          <a:pt x="156115" y="102965"/>
                          <a:pt x="149733" y="109442"/>
                          <a:pt x="141827" y="109442"/>
                        </a:cubicBezTo>
                        <a:close/>
                        <a:moveTo>
                          <a:pt x="28670" y="80867"/>
                        </a:moveTo>
                        <a:lnTo>
                          <a:pt x="127635" y="80867"/>
                        </a:lnTo>
                        <a:lnTo>
                          <a:pt x="127635" y="28575"/>
                        </a:lnTo>
                        <a:lnTo>
                          <a:pt x="28670" y="28575"/>
                        </a:lnTo>
                        <a:lnTo>
                          <a:pt x="28670" y="808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731" name="Google Shape;2731;p20"/>
              <p:cNvSpPr/>
              <p:nvPr/>
            </p:nvSpPr>
            <p:spPr>
              <a:xfrm>
                <a:off x="4586287" y="4043362"/>
                <a:ext cx="142875" cy="361950"/>
              </a:xfrm>
              <a:custGeom>
                <a:avLst/>
                <a:gdLst/>
                <a:ahLst/>
                <a:cxnLst/>
                <a:rect l="l" t="t" r="r" b="b"/>
                <a:pathLst>
                  <a:path w="142875" h="361950" extrusionOk="0">
                    <a:moveTo>
                      <a:pt x="0" y="0"/>
                    </a:moveTo>
                    <a:lnTo>
                      <a:pt x="142875" y="0"/>
                    </a:lnTo>
                    <a:lnTo>
                      <a:pt x="142875" y="361950"/>
                    </a:lnTo>
                    <a:lnTo>
                      <a:pt x="0" y="36195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2" name="Google Shape;2732;p20"/>
            <p:cNvGrpSpPr/>
            <p:nvPr/>
          </p:nvGrpSpPr>
          <p:grpSpPr>
            <a:xfrm rot="392636">
              <a:off x="11649302" y="667954"/>
              <a:ext cx="1028819" cy="1356862"/>
              <a:chOff x="4572000" y="3600062"/>
              <a:chExt cx="618078" cy="815155"/>
            </a:xfrm>
          </p:grpSpPr>
          <p:grpSp>
            <p:nvGrpSpPr>
              <p:cNvPr id="2733" name="Google Shape;2733;p20"/>
              <p:cNvGrpSpPr/>
              <p:nvPr/>
            </p:nvGrpSpPr>
            <p:grpSpPr>
              <a:xfrm>
                <a:off x="4572000" y="4024312"/>
                <a:ext cx="618078" cy="390525"/>
                <a:chOff x="4572000" y="4024312"/>
                <a:chExt cx="618078" cy="390525"/>
              </a:xfrm>
            </p:grpSpPr>
            <p:sp>
              <p:nvSpPr>
                <p:cNvPr id="2734" name="Google Shape;2734;p20"/>
                <p:cNvSpPr/>
                <p:nvPr/>
              </p:nvSpPr>
              <p:spPr>
                <a:xfrm>
                  <a:off x="4586287" y="4038599"/>
                  <a:ext cx="589502" cy="362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502" h="362045" extrusionOk="0">
                      <a:moveTo>
                        <a:pt x="0" y="0"/>
                      </a:moveTo>
                      <a:lnTo>
                        <a:pt x="589502" y="0"/>
                      </a:lnTo>
                      <a:lnTo>
                        <a:pt x="589502" y="362045"/>
                      </a:lnTo>
                      <a:lnTo>
                        <a:pt x="0" y="36204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5" name="Google Shape;2735;p20"/>
                <p:cNvSpPr/>
                <p:nvPr/>
              </p:nvSpPr>
              <p:spPr>
                <a:xfrm>
                  <a:off x="4572000" y="4024312"/>
                  <a:ext cx="618078" cy="39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078" h="390525" extrusionOk="0">
                      <a:moveTo>
                        <a:pt x="603885" y="390525"/>
                      </a:moveTo>
                      <a:lnTo>
                        <a:pt x="14288" y="390525"/>
                      </a:lnTo>
                      <a:cubicBezTo>
                        <a:pt x="6382" y="390525"/>
                        <a:pt x="0" y="384143"/>
                        <a:pt x="0" y="37623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603790" y="0"/>
                      </a:lnTo>
                      <a:cubicBezTo>
                        <a:pt x="611696" y="0"/>
                        <a:pt x="618077" y="6382"/>
                        <a:pt x="618077" y="14288"/>
                      </a:cubicBezTo>
                      <a:lnTo>
                        <a:pt x="618077" y="376333"/>
                      </a:lnTo>
                      <a:cubicBezTo>
                        <a:pt x="618172" y="384143"/>
                        <a:pt x="611696" y="390525"/>
                        <a:pt x="603885" y="390525"/>
                      </a:cubicBezTo>
                      <a:close/>
                      <a:moveTo>
                        <a:pt x="28575" y="361950"/>
                      </a:moveTo>
                      <a:lnTo>
                        <a:pt x="589502" y="361950"/>
                      </a:lnTo>
                      <a:lnTo>
                        <a:pt x="589502" y="28575"/>
                      </a:lnTo>
                      <a:lnTo>
                        <a:pt x="28575" y="28575"/>
                      </a:lnTo>
                      <a:lnTo>
                        <a:pt x="28575" y="36195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36" name="Google Shape;2736;p20"/>
              <p:cNvSpPr/>
              <p:nvPr/>
            </p:nvSpPr>
            <p:spPr>
              <a:xfrm>
                <a:off x="4664868" y="3600062"/>
                <a:ext cx="421576" cy="763053"/>
              </a:xfrm>
              <a:custGeom>
                <a:avLst/>
                <a:gdLst/>
                <a:ahLst/>
                <a:cxnLst/>
                <a:rect l="l" t="t" r="r" b="b"/>
                <a:pathLst>
                  <a:path w="421576" h="763053" extrusionOk="0">
                    <a:moveTo>
                      <a:pt x="407575" y="763053"/>
                    </a:moveTo>
                    <a:lnTo>
                      <a:pt x="324803" y="763053"/>
                    </a:lnTo>
                    <a:cubicBezTo>
                      <a:pt x="317563" y="763053"/>
                      <a:pt x="311467" y="757624"/>
                      <a:pt x="310610" y="750480"/>
                    </a:cubicBezTo>
                    <a:cubicBezTo>
                      <a:pt x="300228" y="664279"/>
                      <a:pt x="289941" y="575411"/>
                      <a:pt x="279559" y="486543"/>
                    </a:cubicBezTo>
                    <a:cubicBezTo>
                      <a:pt x="269176" y="397865"/>
                      <a:pt x="258889" y="309092"/>
                      <a:pt x="248507" y="222986"/>
                    </a:cubicBezTo>
                    <a:cubicBezTo>
                      <a:pt x="247745" y="216318"/>
                      <a:pt x="251650" y="209937"/>
                      <a:pt x="258032" y="207746"/>
                    </a:cubicBezTo>
                    <a:cubicBezTo>
                      <a:pt x="304514" y="191839"/>
                      <a:pt x="335280" y="150215"/>
                      <a:pt x="331184" y="108876"/>
                    </a:cubicBezTo>
                    <a:cubicBezTo>
                      <a:pt x="325946" y="56013"/>
                      <a:pt x="263462" y="30105"/>
                      <a:pt x="220789" y="28676"/>
                    </a:cubicBezTo>
                    <a:cubicBezTo>
                      <a:pt x="174593" y="26961"/>
                      <a:pt x="107251" y="54108"/>
                      <a:pt x="101060" y="109067"/>
                    </a:cubicBezTo>
                    <a:cubicBezTo>
                      <a:pt x="96774" y="147167"/>
                      <a:pt x="123254" y="188029"/>
                      <a:pt x="165449" y="208317"/>
                    </a:cubicBezTo>
                    <a:cubicBezTo>
                      <a:pt x="170783" y="210889"/>
                      <a:pt x="173926" y="216414"/>
                      <a:pt x="173450" y="222319"/>
                    </a:cubicBezTo>
                    <a:cubicBezTo>
                      <a:pt x="166497" y="310616"/>
                      <a:pt x="154210" y="400246"/>
                      <a:pt x="142304" y="486924"/>
                    </a:cubicBezTo>
                    <a:cubicBezTo>
                      <a:pt x="130492" y="573125"/>
                      <a:pt x="118205" y="662374"/>
                      <a:pt x="111347" y="749814"/>
                    </a:cubicBezTo>
                    <a:cubicBezTo>
                      <a:pt x="110776" y="757243"/>
                      <a:pt x="104584" y="762958"/>
                      <a:pt x="97060" y="762958"/>
                    </a:cubicBezTo>
                    <a:lnTo>
                      <a:pt x="14288" y="762958"/>
                    </a:lnTo>
                    <a:cubicBezTo>
                      <a:pt x="6382" y="762958"/>
                      <a:pt x="0" y="756576"/>
                      <a:pt x="0" y="748671"/>
                    </a:cubicBezTo>
                    <a:cubicBezTo>
                      <a:pt x="0" y="740765"/>
                      <a:pt x="6382" y="734383"/>
                      <a:pt x="14288" y="734383"/>
                    </a:cubicBezTo>
                    <a:lnTo>
                      <a:pt x="83820" y="734383"/>
                    </a:lnTo>
                    <a:cubicBezTo>
                      <a:pt x="90868" y="650373"/>
                      <a:pt x="102584" y="565314"/>
                      <a:pt x="113824" y="483018"/>
                    </a:cubicBezTo>
                    <a:cubicBezTo>
                      <a:pt x="125254" y="399865"/>
                      <a:pt x="137065" y="313950"/>
                      <a:pt x="144018" y="229463"/>
                    </a:cubicBezTo>
                    <a:cubicBezTo>
                      <a:pt x="95536" y="202317"/>
                      <a:pt x="67056" y="153739"/>
                      <a:pt x="72390" y="105828"/>
                    </a:cubicBezTo>
                    <a:cubicBezTo>
                      <a:pt x="80105" y="37629"/>
                      <a:pt x="155734" y="-2280"/>
                      <a:pt x="221551" y="101"/>
                    </a:cubicBezTo>
                    <a:cubicBezTo>
                      <a:pt x="274606" y="1911"/>
                      <a:pt x="352520" y="36010"/>
                      <a:pt x="359378" y="106019"/>
                    </a:cubicBezTo>
                    <a:cubicBezTo>
                      <a:pt x="364426" y="156978"/>
                      <a:pt x="330613" y="207651"/>
                      <a:pt x="277939" y="230511"/>
                    </a:cubicBezTo>
                    <a:cubicBezTo>
                      <a:pt x="287846" y="313188"/>
                      <a:pt x="297751" y="398246"/>
                      <a:pt x="307658" y="483209"/>
                    </a:cubicBezTo>
                    <a:cubicBezTo>
                      <a:pt x="317468" y="567696"/>
                      <a:pt x="327374" y="652182"/>
                      <a:pt x="337185" y="734478"/>
                    </a:cubicBezTo>
                    <a:lnTo>
                      <a:pt x="407289" y="734478"/>
                    </a:lnTo>
                    <a:cubicBezTo>
                      <a:pt x="415195" y="734478"/>
                      <a:pt x="421576" y="740860"/>
                      <a:pt x="421576" y="748766"/>
                    </a:cubicBezTo>
                    <a:cubicBezTo>
                      <a:pt x="421576" y="756672"/>
                      <a:pt x="415480" y="763053"/>
                      <a:pt x="407575" y="7630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37" name="Google Shape;2737;p20"/>
              <p:cNvGrpSpPr/>
              <p:nvPr/>
            </p:nvGrpSpPr>
            <p:grpSpPr>
              <a:xfrm>
                <a:off x="4572000" y="4305775"/>
                <a:ext cx="612933" cy="109442"/>
                <a:chOff x="4572000" y="4305775"/>
                <a:chExt cx="612933" cy="109442"/>
              </a:xfrm>
            </p:grpSpPr>
            <p:grpSp>
              <p:nvGrpSpPr>
                <p:cNvPr id="2738" name="Google Shape;2738;p20"/>
                <p:cNvGrpSpPr/>
                <p:nvPr/>
              </p:nvGrpSpPr>
              <p:grpSpPr>
                <a:xfrm>
                  <a:off x="4572000" y="4305775"/>
                  <a:ext cx="156114" cy="109442"/>
                  <a:chOff x="4572000" y="4305775"/>
                  <a:chExt cx="156114" cy="109442"/>
                </a:xfrm>
              </p:grpSpPr>
              <p:sp>
                <p:nvSpPr>
                  <p:cNvPr id="2739" name="Google Shape;2739;p20"/>
                  <p:cNvSpPr/>
                  <p:nvPr/>
                </p:nvSpPr>
                <p:spPr>
                  <a:xfrm>
                    <a:off x="4586287" y="4320063"/>
                    <a:ext cx="127539" cy="80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539" h="80867" extrusionOk="0">
                        <a:moveTo>
                          <a:pt x="0" y="0"/>
                        </a:moveTo>
                        <a:lnTo>
                          <a:pt x="127540" y="0"/>
                        </a:lnTo>
                        <a:lnTo>
                          <a:pt x="127540" y="80867"/>
                        </a:lnTo>
                        <a:lnTo>
                          <a:pt x="0" y="80867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0" name="Google Shape;2740;p20"/>
                  <p:cNvSpPr/>
                  <p:nvPr/>
                </p:nvSpPr>
                <p:spPr>
                  <a:xfrm>
                    <a:off x="4572000" y="4305775"/>
                    <a:ext cx="156114" cy="109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114" h="109442" extrusionOk="0">
                        <a:moveTo>
                          <a:pt x="141827" y="109442"/>
                        </a:moveTo>
                        <a:lnTo>
                          <a:pt x="14288" y="109442"/>
                        </a:lnTo>
                        <a:cubicBezTo>
                          <a:pt x="6382" y="109442"/>
                          <a:pt x="0" y="103060"/>
                          <a:pt x="0" y="95155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41827" y="0"/>
                        </a:lnTo>
                        <a:cubicBezTo>
                          <a:pt x="149733" y="0"/>
                          <a:pt x="156115" y="6382"/>
                          <a:pt x="156115" y="14288"/>
                        </a:cubicBezTo>
                        <a:lnTo>
                          <a:pt x="156115" y="95155"/>
                        </a:lnTo>
                        <a:cubicBezTo>
                          <a:pt x="156115" y="102965"/>
                          <a:pt x="149733" y="109442"/>
                          <a:pt x="141827" y="109442"/>
                        </a:cubicBezTo>
                        <a:close/>
                        <a:moveTo>
                          <a:pt x="28575" y="80867"/>
                        </a:moveTo>
                        <a:lnTo>
                          <a:pt x="127540" y="80867"/>
                        </a:lnTo>
                        <a:lnTo>
                          <a:pt x="127540" y="28575"/>
                        </a:lnTo>
                        <a:lnTo>
                          <a:pt x="28575" y="28575"/>
                        </a:lnTo>
                        <a:lnTo>
                          <a:pt x="28575" y="8086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41" name="Google Shape;2741;p20"/>
                <p:cNvGrpSpPr/>
                <p:nvPr/>
              </p:nvGrpSpPr>
              <p:grpSpPr>
                <a:xfrm>
                  <a:off x="4800409" y="4305775"/>
                  <a:ext cx="156114" cy="109442"/>
                  <a:chOff x="4800409" y="4305775"/>
                  <a:chExt cx="156114" cy="109442"/>
                </a:xfrm>
              </p:grpSpPr>
              <p:sp>
                <p:nvSpPr>
                  <p:cNvPr id="2742" name="Google Shape;2742;p20"/>
                  <p:cNvSpPr/>
                  <p:nvPr/>
                </p:nvSpPr>
                <p:spPr>
                  <a:xfrm>
                    <a:off x="4814697" y="4320063"/>
                    <a:ext cx="127539" cy="80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539" h="80867" extrusionOk="0">
                        <a:moveTo>
                          <a:pt x="0" y="0"/>
                        </a:moveTo>
                        <a:lnTo>
                          <a:pt x="127540" y="0"/>
                        </a:lnTo>
                        <a:lnTo>
                          <a:pt x="127540" y="80867"/>
                        </a:lnTo>
                        <a:lnTo>
                          <a:pt x="0" y="80867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3" name="Google Shape;2743;p20"/>
                  <p:cNvSpPr/>
                  <p:nvPr/>
                </p:nvSpPr>
                <p:spPr>
                  <a:xfrm>
                    <a:off x="4800409" y="4305775"/>
                    <a:ext cx="156114" cy="109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114" h="109442" extrusionOk="0">
                        <a:moveTo>
                          <a:pt x="141827" y="109442"/>
                        </a:moveTo>
                        <a:lnTo>
                          <a:pt x="14288" y="109442"/>
                        </a:lnTo>
                        <a:cubicBezTo>
                          <a:pt x="6382" y="109442"/>
                          <a:pt x="0" y="103060"/>
                          <a:pt x="0" y="95155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41827" y="0"/>
                        </a:lnTo>
                        <a:cubicBezTo>
                          <a:pt x="149733" y="0"/>
                          <a:pt x="156115" y="6382"/>
                          <a:pt x="156115" y="14288"/>
                        </a:cubicBezTo>
                        <a:lnTo>
                          <a:pt x="156115" y="95155"/>
                        </a:lnTo>
                        <a:cubicBezTo>
                          <a:pt x="156115" y="102965"/>
                          <a:pt x="149733" y="109442"/>
                          <a:pt x="141827" y="109442"/>
                        </a:cubicBezTo>
                        <a:close/>
                        <a:moveTo>
                          <a:pt x="28575" y="80867"/>
                        </a:moveTo>
                        <a:lnTo>
                          <a:pt x="127540" y="80867"/>
                        </a:lnTo>
                        <a:lnTo>
                          <a:pt x="127540" y="28575"/>
                        </a:lnTo>
                        <a:lnTo>
                          <a:pt x="28575" y="28575"/>
                        </a:lnTo>
                        <a:lnTo>
                          <a:pt x="28575" y="8086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44" name="Google Shape;2744;p20"/>
                <p:cNvGrpSpPr/>
                <p:nvPr/>
              </p:nvGrpSpPr>
              <p:grpSpPr>
                <a:xfrm>
                  <a:off x="5028819" y="4305775"/>
                  <a:ext cx="156114" cy="109442"/>
                  <a:chOff x="5028819" y="4305775"/>
                  <a:chExt cx="156114" cy="109442"/>
                </a:xfrm>
              </p:grpSpPr>
              <p:sp>
                <p:nvSpPr>
                  <p:cNvPr id="2745" name="Google Shape;2745;p20"/>
                  <p:cNvSpPr/>
                  <p:nvPr/>
                </p:nvSpPr>
                <p:spPr>
                  <a:xfrm>
                    <a:off x="5043201" y="4320063"/>
                    <a:ext cx="127539" cy="80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539" h="80867" extrusionOk="0">
                        <a:moveTo>
                          <a:pt x="0" y="0"/>
                        </a:moveTo>
                        <a:lnTo>
                          <a:pt x="127540" y="0"/>
                        </a:lnTo>
                        <a:lnTo>
                          <a:pt x="127540" y="80867"/>
                        </a:lnTo>
                        <a:lnTo>
                          <a:pt x="0" y="80867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6" name="Google Shape;2746;p20"/>
                  <p:cNvSpPr/>
                  <p:nvPr/>
                </p:nvSpPr>
                <p:spPr>
                  <a:xfrm>
                    <a:off x="5028819" y="4305775"/>
                    <a:ext cx="156114" cy="109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114" h="109442" extrusionOk="0">
                        <a:moveTo>
                          <a:pt x="141827" y="109442"/>
                        </a:moveTo>
                        <a:lnTo>
                          <a:pt x="14288" y="109442"/>
                        </a:lnTo>
                        <a:cubicBezTo>
                          <a:pt x="6382" y="109442"/>
                          <a:pt x="0" y="103060"/>
                          <a:pt x="0" y="95155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41827" y="0"/>
                        </a:lnTo>
                        <a:cubicBezTo>
                          <a:pt x="149733" y="0"/>
                          <a:pt x="156115" y="6382"/>
                          <a:pt x="156115" y="14288"/>
                        </a:cubicBezTo>
                        <a:lnTo>
                          <a:pt x="156115" y="95155"/>
                        </a:lnTo>
                        <a:cubicBezTo>
                          <a:pt x="156115" y="102965"/>
                          <a:pt x="149733" y="109442"/>
                          <a:pt x="141827" y="109442"/>
                        </a:cubicBezTo>
                        <a:close/>
                        <a:moveTo>
                          <a:pt x="28670" y="80867"/>
                        </a:moveTo>
                        <a:lnTo>
                          <a:pt x="127635" y="80867"/>
                        </a:lnTo>
                        <a:lnTo>
                          <a:pt x="127635" y="28575"/>
                        </a:lnTo>
                        <a:lnTo>
                          <a:pt x="28670" y="28575"/>
                        </a:lnTo>
                        <a:lnTo>
                          <a:pt x="28670" y="8086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747" name="Google Shape;2747;p20"/>
              <p:cNvSpPr/>
              <p:nvPr/>
            </p:nvSpPr>
            <p:spPr>
              <a:xfrm>
                <a:off x="4586287" y="4043362"/>
                <a:ext cx="142875" cy="361950"/>
              </a:xfrm>
              <a:custGeom>
                <a:avLst/>
                <a:gdLst/>
                <a:ahLst/>
                <a:cxnLst/>
                <a:rect l="l" t="t" r="r" b="b"/>
                <a:pathLst>
                  <a:path w="142875" h="361950" extrusionOk="0">
                    <a:moveTo>
                      <a:pt x="0" y="0"/>
                    </a:moveTo>
                    <a:lnTo>
                      <a:pt x="142875" y="0"/>
                    </a:lnTo>
                    <a:lnTo>
                      <a:pt x="142875" y="361950"/>
                    </a:lnTo>
                    <a:lnTo>
                      <a:pt x="0" y="361950"/>
                    </a:ln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48" name="Google Shape;2748;p20"/>
          <p:cNvGrpSpPr/>
          <p:nvPr/>
        </p:nvGrpSpPr>
        <p:grpSpPr>
          <a:xfrm rot="-1353410">
            <a:off x="697501" y="590198"/>
            <a:ext cx="1536328" cy="1421091"/>
            <a:chOff x="5140976" y="802510"/>
            <a:chExt cx="1536327" cy="1421090"/>
          </a:xfrm>
        </p:grpSpPr>
        <p:grpSp>
          <p:nvGrpSpPr>
            <p:cNvPr id="2749" name="Google Shape;2749;p20"/>
            <p:cNvGrpSpPr/>
            <p:nvPr/>
          </p:nvGrpSpPr>
          <p:grpSpPr>
            <a:xfrm>
              <a:off x="5140976" y="802510"/>
              <a:ext cx="1536327" cy="1421090"/>
              <a:chOff x="1560766" y="5405182"/>
              <a:chExt cx="928687" cy="859028"/>
            </a:xfrm>
          </p:grpSpPr>
          <p:grpSp>
            <p:nvGrpSpPr>
              <p:cNvPr id="2750" name="Google Shape;2750;p20"/>
              <p:cNvGrpSpPr/>
              <p:nvPr/>
            </p:nvGrpSpPr>
            <p:grpSpPr>
              <a:xfrm>
                <a:off x="1580864" y="5520975"/>
                <a:ext cx="202501" cy="481393"/>
                <a:chOff x="1580864" y="5520975"/>
                <a:chExt cx="202501" cy="481393"/>
              </a:xfrm>
            </p:grpSpPr>
            <p:sp>
              <p:nvSpPr>
                <p:cNvPr id="2751" name="Google Shape;2751;p20"/>
                <p:cNvSpPr/>
                <p:nvPr/>
              </p:nvSpPr>
              <p:spPr>
                <a:xfrm>
                  <a:off x="1595151" y="5535262"/>
                  <a:ext cx="173926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818" extrusionOk="0">
                      <a:moveTo>
                        <a:pt x="0" y="0"/>
                      </a:moveTo>
                      <a:lnTo>
                        <a:pt x="173926" y="0"/>
                      </a:lnTo>
                      <a:lnTo>
                        <a:pt x="173926" y="452818"/>
                      </a:lnTo>
                      <a:lnTo>
                        <a:pt x="0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2" name="Google Shape;2752;p20"/>
                <p:cNvSpPr/>
                <p:nvPr/>
              </p:nvSpPr>
              <p:spPr>
                <a:xfrm>
                  <a:off x="1580864" y="5520975"/>
                  <a:ext cx="202501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01" h="481393" extrusionOk="0">
                      <a:moveTo>
                        <a:pt x="188214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214" y="0"/>
                      </a:lnTo>
                      <a:cubicBezTo>
                        <a:pt x="196120" y="0"/>
                        <a:pt x="202501" y="6382"/>
                        <a:pt x="202501" y="14288"/>
                      </a:cubicBezTo>
                      <a:lnTo>
                        <a:pt x="202501" y="467106"/>
                      </a:lnTo>
                      <a:cubicBezTo>
                        <a:pt x="202501" y="475012"/>
                        <a:pt x="196120" y="481393"/>
                        <a:pt x="188214" y="481393"/>
                      </a:cubicBezTo>
                      <a:close/>
                      <a:moveTo>
                        <a:pt x="28575" y="452818"/>
                      </a:moveTo>
                      <a:lnTo>
                        <a:pt x="173926" y="452818"/>
                      </a:lnTo>
                      <a:lnTo>
                        <a:pt x="173926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53" name="Google Shape;2753;p20"/>
              <p:cNvGrpSpPr/>
              <p:nvPr/>
            </p:nvGrpSpPr>
            <p:grpSpPr>
              <a:xfrm>
                <a:off x="1615001" y="5405182"/>
                <a:ext cx="134227" cy="78931"/>
                <a:chOff x="1615001" y="5405182"/>
                <a:chExt cx="134227" cy="78931"/>
              </a:xfrm>
            </p:grpSpPr>
            <p:sp>
              <p:nvSpPr>
                <p:cNvPr id="2754" name="Google Shape;2754;p20"/>
                <p:cNvSpPr/>
                <p:nvPr/>
              </p:nvSpPr>
              <p:spPr>
                <a:xfrm>
                  <a:off x="1629251" y="5419465"/>
                  <a:ext cx="105727" cy="50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360" extrusionOk="0">
                      <a:moveTo>
                        <a:pt x="105727" y="50361"/>
                      </a:moveTo>
                      <a:lnTo>
                        <a:pt x="0" y="50361"/>
                      </a:lnTo>
                      <a:lnTo>
                        <a:pt x="12478" y="24453"/>
                      </a:lnTo>
                      <a:cubicBezTo>
                        <a:pt x="14954" y="19405"/>
                        <a:pt x="18193" y="15118"/>
                        <a:pt x="22003" y="11594"/>
                      </a:cubicBezTo>
                      <a:cubicBezTo>
                        <a:pt x="42767" y="-7360"/>
                        <a:pt x="79915" y="-3074"/>
                        <a:pt x="93250" y="24453"/>
                      </a:cubicBezTo>
                      <a:lnTo>
                        <a:pt x="105727" y="503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5" name="Google Shape;2755;p20"/>
                <p:cNvSpPr/>
                <p:nvPr/>
              </p:nvSpPr>
              <p:spPr>
                <a:xfrm>
                  <a:off x="1615001" y="5405182"/>
                  <a:ext cx="134227" cy="7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931" extrusionOk="0">
                      <a:moveTo>
                        <a:pt x="119977" y="78931"/>
                      </a:moveTo>
                      <a:lnTo>
                        <a:pt x="14250" y="78931"/>
                      </a:lnTo>
                      <a:cubicBezTo>
                        <a:pt x="9297" y="78931"/>
                        <a:pt x="4725" y="76359"/>
                        <a:pt x="2153" y="72263"/>
                      </a:cubicBezTo>
                      <a:cubicBezTo>
                        <a:pt x="-419" y="68168"/>
                        <a:pt x="-704" y="62929"/>
                        <a:pt x="1391" y="58452"/>
                      </a:cubicBezTo>
                      <a:lnTo>
                        <a:pt x="13869" y="32544"/>
                      </a:lnTo>
                      <a:cubicBezTo>
                        <a:pt x="17108" y="25972"/>
                        <a:pt x="21394" y="20257"/>
                        <a:pt x="26537" y="15400"/>
                      </a:cubicBezTo>
                      <a:cubicBezTo>
                        <a:pt x="40348" y="2826"/>
                        <a:pt x="59875" y="-2508"/>
                        <a:pt x="78925" y="1112"/>
                      </a:cubicBezTo>
                      <a:cubicBezTo>
                        <a:pt x="97308" y="4636"/>
                        <a:pt x="112453" y="16066"/>
                        <a:pt x="120359" y="32449"/>
                      </a:cubicBezTo>
                      <a:lnTo>
                        <a:pt x="132836" y="58357"/>
                      </a:lnTo>
                      <a:cubicBezTo>
                        <a:pt x="134932" y="62738"/>
                        <a:pt x="134646" y="67977"/>
                        <a:pt x="132074" y="72168"/>
                      </a:cubicBezTo>
                      <a:cubicBezTo>
                        <a:pt x="129407" y="76455"/>
                        <a:pt x="124835" y="78931"/>
                        <a:pt x="119977" y="78931"/>
                      </a:cubicBezTo>
                      <a:close/>
                      <a:moveTo>
                        <a:pt x="36919" y="50356"/>
                      </a:moveTo>
                      <a:lnTo>
                        <a:pt x="97213" y="50356"/>
                      </a:lnTo>
                      <a:lnTo>
                        <a:pt x="94641" y="44927"/>
                      </a:lnTo>
                      <a:cubicBezTo>
                        <a:pt x="89212" y="33687"/>
                        <a:pt x="79115" y="30258"/>
                        <a:pt x="73496" y="29210"/>
                      </a:cubicBezTo>
                      <a:cubicBezTo>
                        <a:pt x="63494" y="27210"/>
                        <a:pt x="52826" y="30068"/>
                        <a:pt x="45873" y="36449"/>
                      </a:cubicBezTo>
                      <a:cubicBezTo>
                        <a:pt x="43301" y="38831"/>
                        <a:pt x="41206" y="41688"/>
                        <a:pt x="39491" y="45022"/>
                      </a:cubicBezTo>
                      <a:lnTo>
                        <a:pt x="36919" y="503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56" name="Google Shape;2756;p20"/>
              <p:cNvGrpSpPr/>
              <p:nvPr/>
            </p:nvGrpSpPr>
            <p:grpSpPr>
              <a:xfrm>
                <a:off x="1580941" y="5455538"/>
                <a:ext cx="202347" cy="99441"/>
                <a:chOff x="1580941" y="5455538"/>
                <a:chExt cx="202347" cy="99441"/>
              </a:xfrm>
            </p:grpSpPr>
            <p:sp>
              <p:nvSpPr>
                <p:cNvPr id="2757" name="Google Shape;2757;p20"/>
                <p:cNvSpPr/>
                <p:nvPr/>
              </p:nvSpPr>
              <p:spPr>
                <a:xfrm>
                  <a:off x="1595222" y="5469826"/>
                  <a:ext cx="173785" cy="70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866" extrusionOk="0">
                      <a:moveTo>
                        <a:pt x="173761" y="70390"/>
                      </a:moveTo>
                      <a:cubicBezTo>
                        <a:pt x="173856" y="70675"/>
                        <a:pt x="173666" y="70866"/>
                        <a:pt x="173380" y="70866"/>
                      </a:cubicBezTo>
                      <a:lnTo>
                        <a:pt x="406" y="70866"/>
                      </a:lnTo>
                      <a:cubicBezTo>
                        <a:pt x="120" y="70866"/>
                        <a:pt x="-70" y="70675"/>
                        <a:pt x="25" y="70390"/>
                      </a:cubicBezTo>
                      <a:lnTo>
                        <a:pt x="2406" y="65437"/>
                      </a:ln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1380" y="65437"/>
                      </a:lnTo>
                      <a:lnTo>
                        <a:pt x="173761" y="70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8" name="Google Shape;2758;p20"/>
                <p:cNvSpPr/>
                <p:nvPr/>
              </p:nvSpPr>
              <p:spPr>
                <a:xfrm>
                  <a:off x="1580941" y="5455538"/>
                  <a:ext cx="202347" cy="99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7" h="99441" extrusionOk="0">
                      <a:moveTo>
                        <a:pt x="187661" y="99441"/>
                      </a:moveTo>
                      <a:lnTo>
                        <a:pt x="14687" y="99441"/>
                      </a:lnTo>
                      <a:cubicBezTo>
                        <a:pt x="10115" y="99441"/>
                        <a:pt x="5448" y="97060"/>
                        <a:pt x="2781" y="93440"/>
                      </a:cubicBezTo>
                      <a:cubicBezTo>
                        <a:pt x="114" y="89821"/>
                        <a:pt x="-744" y="84677"/>
                        <a:pt x="685" y="80296"/>
                      </a:cubicBezTo>
                      <a:cubicBezTo>
                        <a:pt x="876" y="79724"/>
                        <a:pt x="1161" y="79057"/>
                        <a:pt x="1447" y="78486"/>
                      </a:cubicBezTo>
                      <a:lnTo>
                        <a:pt x="35451" y="8096"/>
                      </a:lnTo>
                      <a:cubicBezTo>
                        <a:pt x="37832" y="3143"/>
                        <a:pt x="42881" y="0"/>
                        <a:pt x="48310" y="0"/>
                      </a:cubicBezTo>
                      <a:lnTo>
                        <a:pt x="154037" y="0"/>
                      </a:lnTo>
                      <a:cubicBezTo>
                        <a:pt x="159562" y="0"/>
                        <a:pt x="164515" y="3143"/>
                        <a:pt x="166896" y="8096"/>
                      </a:cubicBezTo>
                      <a:lnTo>
                        <a:pt x="200901" y="78486"/>
                      </a:lnTo>
                      <a:cubicBezTo>
                        <a:pt x="201186" y="79057"/>
                        <a:pt x="201377" y="79629"/>
                        <a:pt x="201662" y="80296"/>
                      </a:cubicBezTo>
                      <a:cubicBezTo>
                        <a:pt x="203091" y="84677"/>
                        <a:pt x="202234" y="89725"/>
                        <a:pt x="199567" y="93440"/>
                      </a:cubicBezTo>
                      <a:cubicBezTo>
                        <a:pt x="196900" y="97155"/>
                        <a:pt x="192233" y="99441"/>
                        <a:pt x="187661" y="99441"/>
                      </a:cubicBezTo>
                      <a:close/>
                      <a:moveTo>
                        <a:pt x="36785" y="70866"/>
                      </a:moveTo>
                      <a:lnTo>
                        <a:pt x="165468" y="70866"/>
                      </a:lnTo>
                      <a:lnTo>
                        <a:pt x="144989" y="28575"/>
                      </a:lnTo>
                      <a:lnTo>
                        <a:pt x="57168" y="28575"/>
                      </a:lnTo>
                      <a:lnTo>
                        <a:pt x="36785" y="708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59" name="Google Shape;2759;p20"/>
              <p:cNvGrpSpPr/>
              <p:nvPr/>
            </p:nvGrpSpPr>
            <p:grpSpPr>
              <a:xfrm>
                <a:off x="1757076" y="5521165"/>
                <a:ext cx="202596" cy="481393"/>
                <a:chOff x="1757076" y="5521165"/>
                <a:chExt cx="202596" cy="481393"/>
              </a:xfrm>
            </p:grpSpPr>
            <p:sp>
              <p:nvSpPr>
                <p:cNvPr id="2760" name="Google Shape;2760;p20"/>
                <p:cNvSpPr/>
                <p:nvPr/>
              </p:nvSpPr>
              <p:spPr>
                <a:xfrm>
                  <a:off x="177136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1" name="Google Shape;2761;p20"/>
                <p:cNvSpPr/>
                <p:nvPr/>
              </p:nvSpPr>
              <p:spPr>
                <a:xfrm>
                  <a:off x="175707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62" name="Google Shape;2762;p20"/>
              <p:cNvGrpSpPr/>
              <p:nvPr/>
            </p:nvGrpSpPr>
            <p:grpSpPr>
              <a:xfrm>
                <a:off x="1791213" y="5405437"/>
                <a:ext cx="134227" cy="78867"/>
                <a:chOff x="1791213" y="5405437"/>
                <a:chExt cx="134227" cy="78867"/>
              </a:xfrm>
            </p:grpSpPr>
            <p:sp>
              <p:nvSpPr>
                <p:cNvPr id="2763" name="Google Shape;2763;p20"/>
                <p:cNvSpPr/>
                <p:nvPr/>
              </p:nvSpPr>
              <p:spPr>
                <a:xfrm>
                  <a:off x="180546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4" name="Google Shape;2764;p20"/>
                <p:cNvSpPr/>
                <p:nvPr/>
              </p:nvSpPr>
              <p:spPr>
                <a:xfrm>
                  <a:off x="179121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7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65" name="Google Shape;2765;p20"/>
              <p:cNvGrpSpPr/>
              <p:nvPr/>
            </p:nvGrpSpPr>
            <p:grpSpPr>
              <a:xfrm>
                <a:off x="1757267" y="5455729"/>
                <a:ext cx="202343" cy="99535"/>
                <a:chOff x="1757267" y="5455729"/>
                <a:chExt cx="202343" cy="99535"/>
              </a:xfrm>
            </p:grpSpPr>
            <p:sp>
              <p:nvSpPr>
                <p:cNvPr id="2766" name="Google Shape;2766;p20"/>
                <p:cNvSpPr/>
                <p:nvPr/>
              </p:nvSpPr>
              <p:spPr>
                <a:xfrm>
                  <a:off x="177143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7" name="Google Shape;2767;p20"/>
                <p:cNvSpPr/>
                <p:nvPr/>
              </p:nvSpPr>
              <p:spPr>
                <a:xfrm>
                  <a:off x="1757267" y="5455729"/>
                  <a:ext cx="202343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3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1" y="0"/>
                      </a:cubicBezTo>
                      <a:lnTo>
                        <a:pt x="154019" y="0"/>
                      </a:lnTo>
                      <a:cubicBezTo>
                        <a:pt x="159544" y="0"/>
                        <a:pt x="164496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771"/>
                        <a:pt x="201073" y="78962"/>
                        <a:pt x="201263" y="79247"/>
                      </a:cubicBezTo>
                      <a:cubicBezTo>
                        <a:pt x="203073" y="83629"/>
                        <a:pt x="202596" y="89059"/>
                        <a:pt x="199929" y="93059"/>
                      </a:cubicBezTo>
                      <a:cubicBezTo>
                        <a:pt x="197167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68" name="Google Shape;2768;p20"/>
              <p:cNvGrpSpPr/>
              <p:nvPr/>
            </p:nvGrpSpPr>
            <p:grpSpPr>
              <a:xfrm>
                <a:off x="1931003" y="5526594"/>
                <a:ext cx="202596" cy="481393"/>
                <a:chOff x="1931003" y="5526594"/>
                <a:chExt cx="202596" cy="481393"/>
              </a:xfrm>
            </p:grpSpPr>
            <p:sp>
              <p:nvSpPr>
                <p:cNvPr id="2769" name="Google Shape;2769;p20"/>
                <p:cNvSpPr/>
                <p:nvPr/>
              </p:nvSpPr>
              <p:spPr>
                <a:xfrm>
                  <a:off x="1945386" y="5540977"/>
                  <a:ext cx="173926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723" extrusionOk="0">
                      <a:moveTo>
                        <a:pt x="173926" y="162973"/>
                      </a:moveTo>
                      <a:lnTo>
                        <a:pt x="173926" y="452724"/>
                      </a:lnTo>
                      <a:lnTo>
                        <a:pt x="0" y="452724"/>
                      </a:lnTo>
                      <a:lnTo>
                        <a:pt x="0" y="0"/>
                      </a:lnTo>
                      <a:lnTo>
                        <a:pt x="173926" y="0"/>
                      </a:lnTo>
                      <a:lnTo>
                        <a:pt x="173926" y="111347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0" name="Google Shape;2770;p20"/>
                <p:cNvSpPr/>
                <p:nvPr/>
              </p:nvSpPr>
              <p:spPr>
                <a:xfrm>
                  <a:off x="1931003" y="5526594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4"/>
                      </a:moveTo>
                      <a:lnTo>
                        <a:pt x="14288" y="481394"/>
                      </a:lnTo>
                      <a:cubicBezTo>
                        <a:pt x="6382" y="481394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125635"/>
                      </a:lnTo>
                      <a:cubicBezTo>
                        <a:pt x="202597" y="133541"/>
                        <a:pt x="196215" y="139922"/>
                        <a:pt x="188309" y="139922"/>
                      </a:cubicBezTo>
                      <a:cubicBezTo>
                        <a:pt x="180404" y="139922"/>
                        <a:pt x="174022" y="133541"/>
                        <a:pt x="174022" y="125635"/>
                      </a:cubicBez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9"/>
                      </a:lnTo>
                      <a:lnTo>
                        <a:pt x="174022" y="452819"/>
                      </a:lnTo>
                      <a:lnTo>
                        <a:pt x="174022" y="177261"/>
                      </a:lnTo>
                      <a:cubicBezTo>
                        <a:pt x="174022" y="169355"/>
                        <a:pt x="180404" y="162973"/>
                        <a:pt x="188309" y="162973"/>
                      </a:cubicBezTo>
                      <a:cubicBezTo>
                        <a:pt x="196215" y="162973"/>
                        <a:pt x="202597" y="169355"/>
                        <a:pt x="202597" y="177261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215" y="481394"/>
                        <a:pt x="188309" y="4813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71" name="Google Shape;2771;p20"/>
              <p:cNvGrpSpPr/>
              <p:nvPr/>
            </p:nvGrpSpPr>
            <p:grpSpPr>
              <a:xfrm>
                <a:off x="1965235" y="5405437"/>
                <a:ext cx="134227" cy="78867"/>
                <a:chOff x="1965235" y="5405437"/>
                <a:chExt cx="134227" cy="78867"/>
              </a:xfrm>
            </p:grpSpPr>
            <p:sp>
              <p:nvSpPr>
                <p:cNvPr id="2772" name="Google Shape;2772;p20"/>
                <p:cNvSpPr/>
                <p:nvPr/>
              </p:nvSpPr>
              <p:spPr>
                <a:xfrm>
                  <a:off x="1979485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3" name="Google Shape;2773;p20"/>
                <p:cNvSpPr/>
                <p:nvPr/>
              </p:nvSpPr>
              <p:spPr>
                <a:xfrm>
                  <a:off x="1965235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67114" y="0"/>
                        <a:pt x="67114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835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lnTo>
                        <a:pt x="67114" y="28575"/>
                      </a:ln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74" name="Google Shape;2774;p20"/>
              <p:cNvGrpSpPr/>
              <p:nvPr/>
            </p:nvGrpSpPr>
            <p:grpSpPr>
              <a:xfrm>
                <a:off x="1931256" y="5455729"/>
                <a:ext cx="202281" cy="99535"/>
                <a:chOff x="1931256" y="5455729"/>
                <a:chExt cx="202281" cy="99535"/>
              </a:xfrm>
            </p:grpSpPr>
            <p:sp>
              <p:nvSpPr>
                <p:cNvPr id="2775" name="Google Shape;2775;p20"/>
                <p:cNvSpPr/>
                <p:nvPr/>
              </p:nvSpPr>
              <p:spPr>
                <a:xfrm>
                  <a:off x="1945456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6" name="Google Shape;2776;p20"/>
                <p:cNvSpPr/>
                <p:nvPr/>
              </p:nvSpPr>
              <p:spPr>
                <a:xfrm>
                  <a:off x="1931256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6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77" name="Google Shape;2777;p20"/>
              <p:cNvGrpSpPr/>
              <p:nvPr/>
            </p:nvGrpSpPr>
            <p:grpSpPr>
              <a:xfrm>
                <a:off x="2099210" y="5526690"/>
                <a:ext cx="202601" cy="481298"/>
                <a:chOff x="2099210" y="5526690"/>
                <a:chExt cx="202601" cy="481298"/>
              </a:xfrm>
            </p:grpSpPr>
            <p:sp>
              <p:nvSpPr>
                <p:cNvPr id="2778" name="Google Shape;2778;p20"/>
                <p:cNvSpPr/>
                <p:nvPr/>
              </p:nvSpPr>
              <p:spPr>
                <a:xfrm>
                  <a:off x="2113502" y="5540977"/>
                  <a:ext cx="174021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723" extrusionOk="0">
                      <a:moveTo>
                        <a:pt x="1619" y="108871"/>
                      </a:moveTo>
                      <a:lnTo>
                        <a:pt x="0" y="0"/>
                      </a:lnTo>
                      <a:lnTo>
                        <a:pt x="174022" y="0"/>
                      </a:lnTo>
                      <a:lnTo>
                        <a:pt x="174022" y="452724"/>
                      </a:lnTo>
                      <a:lnTo>
                        <a:pt x="0" y="452724"/>
                      </a:lnTo>
                      <a:lnTo>
                        <a:pt x="1619" y="163449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9" name="Google Shape;2779;p20"/>
                <p:cNvSpPr/>
                <p:nvPr/>
              </p:nvSpPr>
              <p:spPr>
                <a:xfrm>
                  <a:off x="2099210" y="5526690"/>
                  <a:ext cx="202601" cy="48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01" h="481298" extrusionOk="0">
                      <a:moveTo>
                        <a:pt x="188314" y="481299"/>
                      </a:moveTo>
                      <a:lnTo>
                        <a:pt x="14292" y="481299"/>
                      </a:lnTo>
                      <a:cubicBezTo>
                        <a:pt x="10482" y="481299"/>
                        <a:pt x="6862" y="479774"/>
                        <a:pt x="4195" y="477108"/>
                      </a:cubicBezTo>
                      <a:cubicBezTo>
                        <a:pt x="1528" y="474440"/>
                        <a:pt x="4" y="470726"/>
                        <a:pt x="4" y="466916"/>
                      </a:cubicBezTo>
                      <a:lnTo>
                        <a:pt x="1528" y="177641"/>
                      </a:lnTo>
                      <a:cubicBezTo>
                        <a:pt x="1528" y="169736"/>
                        <a:pt x="7910" y="163449"/>
                        <a:pt x="15816" y="163449"/>
                      </a:cubicBezTo>
                      <a:cubicBezTo>
                        <a:pt x="15816" y="163449"/>
                        <a:pt x="15816" y="163449"/>
                        <a:pt x="15911" y="163449"/>
                      </a:cubicBezTo>
                      <a:cubicBezTo>
                        <a:pt x="23817" y="163449"/>
                        <a:pt x="30198" y="169926"/>
                        <a:pt x="30103" y="177832"/>
                      </a:cubicBezTo>
                      <a:lnTo>
                        <a:pt x="28579" y="452819"/>
                      </a:lnTo>
                      <a:lnTo>
                        <a:pt x="173931" y="452819"/>
                      </a:lnTo>
                      <a:lnTo>
                        <a:pt x="173931" y="28575"/>
                      </a:lnTo>
                      <a:lnTo>
                        <a:pt x="28770" y="28575"/>
                      </a:lnTo>
                      <a:lnTo>
                        <a:pt x="30103" y="122968"/>
                      </a:lnTo>
                      <a:cubicBezTo>
                        <a:pt x="30198" y="130873"/>
                        <a:pt x="23912" y="137351"/>
                        <a:pt x="16006" y="137446"/>
                      </a:cubicBezTo>
                      <a:cubicBezTo>
                        <a:pt x="8101" y="138017"/>
                        <a:pt x="1623" y="131255"/>
                        <a:pt x="1528" y="123349"/>
                      </a:cubicBezTo>
                      <a:lnTo>
                        <a:pt x="4" y="14478"/>
                      </a:lnTo>
                      <a:cubicBezTo>
                        <a:pt x="-91" y="10668"/>
                        <a:pt x="1433" y="6954"/>
                        <a:pt x="4100" y="4286"/>
                      </a:cubicBezTo>
                      <a:cubicBezTo>
                        <a:pt x="6767" y="1620"/>
                        <a:pt x="10482" y="0"/>
                        <a:pt x="14292" y="0"/>
                      </a:cubicBezTo>
                      <a:lnTo>
                        <a:pt x="188314" y="0"/>
                      </a:lnTo>
                      <a:cubicBezTo>
                        <a:pt x="196219" y="0"/>
                        <a:pt x="202601" y="6382"/>
                        <a:pt x="202601" y="14288"/>
                      </a:cubicBezTo>
                      <a:lnTo>
                        <a:pt x="202601" y="467106"/>
                      </a:lnTo>
                      <a:cubicBezTo>
                        <a:pt x="202601" y="474917"/>
                        <a:pt x="196219" y="481299"/>
                        <a:pt x="188314" y="4812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80" name="Google Shape;2780;p20"/>
              <p:cNvGrpSpPr/>
              <p:nvPr/>
            </p:nvGrpSpPr>
            <p:grpSpPr>
              <a:xfrm>
                <a:off x="2133447" y="5405437"/>
                <a:ext cx="134227" cy="78867"/>
                <a:chOff x="2133447" y="5405437"/>
                <a:chExt cx="134227" cy="78867"/>
              </a:xfrm>
            </p:grpSpPr>
            <p:sp>
              <p:nvSpPr>
                <p:cNvPr id="2781" name="Google Shape;2781;p20"/>
                <p:cNvSpPr/>
                <p:nvPr/>
              </p:nvSpPr>
              <p:spPr>
                <a:xfrm>
                  <a:off x="2147696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8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8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2" name="Google Shape;2782;p20"/>
                <p:cNvSpPr/>
                <p:nvPr/>
              </p:nvSpPr>
              <p:spPr>
                <a:xfrm>
                  <a:off x="2133447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8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835" y="78867"/>
                        <a:pt x="119977" y="78867"/>
                      </a:cubicBezTo>
                      <a:close/>
                      <a:moveTo>
                        <a:pt x="36919" y="50292"/>
                      </a:moveTo>
                      <a:lnTo>
                        <a:pt x="97117" y="50292"/>
                      </a:lnTo>
                      <a:lnTo>
                        <a:pt x="94546" y="44958"/>
                      </a:lnTo>
                      <a:cubicBezTo>
                        <a:pt x="89593" y="34671"/>
                        <a:pt x="79306" y="28575"/>
                        <a:pt x="67019" y="28575"/>
                      </a:cubicBezTo>
                      <a:cubicBezTo>
                        <a:pt x="54731" y="28575"/>
                        <a:pt x="44444" y="34671"/>
                        <a:pt x="39491" y="44958"/>
                      </a:cubicBezTo>
                      <a:lnTo>
                        <a:pt x="36919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83" name="Google Shape;2783;p20"/>
              <p:cNvGrpSpPr/>
              <p:nvPr/>
            </p:nvGrpSpPr>
            <p:grpSpPr>
              <a:xfrm>
                <a:off x="2099467" y="5455729"/>
                <a:ext cx="202281" cy="99535"/>
                <a:chOff x="2099467" y="5455729"/>
                <a:chExt cx="202281" cy="99535"/>
              </a:xfrm>
            </p:grpSpPr>
            <p:sp>
              <p:nvSpPr>
                <p:cNvPr id="2784" name="Google Shape;2784;p20"/>
                <p:cNvSpPr/>
                <p:nvPr/>
              </p:nvSpPr>
              <p:spPr>
                <a:xfrm>
                  <a:off x="2113572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5" name="Google Shape;2785;p20"/>
                <p:cNvSpPr/>
                <p:nvPr/>
              </p:nvSpPr>
              <p:spPr>
                <a:xfrm>
                  <a:off x="2099467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5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86" name="Google Shape;2786;p20"/>
              <p:cNvGrpSpPr/>
              <p:nvPr/>
            </p:nvGrpSpPr>
            <p:grpSpPr>
              <a:xfrm>
                <a:off x="2273236" y="5521165"/>
                <a:ext cx="202596" cy="481393"/>
                <a:chOff x="2273236" y="5521165"/>
                <a:chExt cx="202596" cy="481393"/>
              </a:xfrm>
            </p:grpSpPr>
            <p:sp>
              <p:nvSpPr>
                <p:cNvPr id="2787" name="Google Shape;2787;p20"/>
                <p:cNvSpPr/>
                <p:nvPr/>
              </p:nvSpPr>
              <p:spPr>
                <a:xfrm>
                  <a:off x="228752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8" name="Google Shape;2788;p20"/>
                <p:cNvSpPr/>
                <p:nvPr/>
              </p:nvSpPr>
              <p:spPr>
                <a:xfrm>
                  <a:off x="227323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89" name="Google Shape;2789;p20"/>
              <p:cNvGrpSpPr/>
              <p:nvPr/>
            </p:nvGrpSpPr>
            <p:grpSpPr>
              <a:xfrm>
                <a:off x="2307373" y="5405437"/>
                <a:ext cx="134227" cy="78867"/>
                <a:chOff x="2307373" y="5405437"/>
                <a:chExt cx="134227" cy="78867"/>
              </a:xfrm>
            </p:grpSpPr>
            <p:sp>
              <p:nvSpPr>
                <p:cNvPr id="2790" name="Google Shape;2790;p20"/>
                <p:cNvSpPr/>
                <p:nvPr/>
              </p:nvSpPr>
              <p:spPr>
                <a:xfrm>
                  <a:off x="232162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1" name="Google Shape;2791;p20"/>
                <p:cNvSpPr/>
                <p:nvPr/>
              </p:nvSpPr>
              <p:spPr>
                <a:xfrm>
                  <a:off x="230737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92" name="Google Shape;2792;p20"/>
              <p:cNvGrpSpPr/>
              <p:nvPr/>
            </p:nvGrpSpPr>
            <p:grpSpPr>
              <a:xfrm>
                <a:off x="2273427" y="5455729"/>
                <a:ext cx="202310" cy="99535"/>
                <a:chOff x="2273427" y="5455729"/>
                <a:chExt cx="202310" cy="99535"/>
              </a:xfrm>
            </p:grpSpPr>
            <p:sp>
              <p:nvSpPr>
                <p:cNvPr id="2793" name="Google Shape;2793;p20"/>
                <p:cNvSpPr/>
                <p:nvPr/>
              </p:nvSpPr>
              <p:spPr>
                <a:xfrm>
                  <a:off x="228759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4" name="Google Shape;2794;p20"/>
                <p:cNvSpPr/>
                <p:nvPr/>
              </p:nvSpPr>
              <p:spPr>
                <a:xfrm>
                  <a:off x="2273427" y="5455729"/>
                  <a:ext cx="202310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10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2" y="0"/>
                      </a:cubicBezTo>
                      <a:lnTo>
                        <a:pt x="154019" y="0"/>
                      </a:lnTo>
                      <a:cubicBezTo>
                        <a:pt x="159543" y="0"/>
                        <a:pt x="164497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581"/>
                        <a:pt x="200977" y="78771"/>
                        <a:pt x="201072" y="78867"/>
                      </a:cubicBezTo>
                      <a:cubicBezTo>
                        <a:pt x="203073" y="83248"/>
                        <a:pt x="202597" y="88772"/>
                        <a:pt x="200025" y="92869"/>
                      </a:cubicBezTo>
                      <a:cubicBezTo>
                        <a:pt x="197453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95" name="Google Shape;2795;p20"/>
              <p:cNvGrpSpPr/>
              <p:nvPr/>
            </p:nvGrpSpPr>
            <p:grpSpPr>
              <a:xfrm>
                <a:off x="1560766" y="5782817"/>
                <a:ext cx="928687" cy="481393"/>
                <a:chOff x="1560766" y="5782817"/>
                <a:chExt cx="928687" cy="481393"/>
              </a:xfrm>
            </p:grpSpPr>
            <p:sp>
              <p:nvSpPr>
                <p:cNvPr id="2796" name="Google Shape;2796;p20"/>
                <p:cNvSpPr/>
                <p:nvPr/>
              </p:nvSpPr>
              <p:spPr>
                <a:xfrm>
                  <a:off x="1575054" y="5797104"/>
                  <a:ext cx="900112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112" h="452818" extrusionOk="0">
                      <a:moveTo>
                        <a:pt x="900113" y="0"/>
                      </a:moveTo>
                      <a:lnTo>
                        <a:pt x="900113" y="325850"/>
                      </a:lnTo>
                      <a:cubicBezTo>
                        <a:pt x="900113" y="395668"/>
                        <a:pt x="842963" y="452818"/>
                        <a:pt x="773144" y="452818"/>
                      </a:cubicBezTo>
                      <a:lnTo>
                        <a:pt x="126968" y="452818"/>
                      </a:lnTo>
                      <a:cubicBezTo>
                        <a:pt x="108966" y="452818"/>
                        <a:pt x="91726" y="449009"/>
                        <a:pt x="76200" y="442150"/>
                      </a:cubicBezTo>
                      <a:cubicBezTo>
                        <a:pt x="31433" y="422529"/>
                        <a:pt x="0" y="377666"/>
                        <a:pt x="0" y="325850"/>
                      </a:cubicBezTo>
                      <a:lnTo>
                        <a:pt x="0" y="0"/>
                      </a:lnTo>
                      <a:lnTo>
                        <a:pt x="9001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7" name="Google Shape;2797;p20"/>
                <p:cNvSpPr/>
                <p:nvPr/>
              </p:nvSpPr>
              <p:spPr>
                <a:xfrm>
                  <a:off x="1560766" y="5782817"/>
                  <a:ext cx="928687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687" h="481393" extrusionOk="0">
                      <a:moveTo>
                        <a:pt x="787432" y="481393"/>
                      </a:moveTo>
                      <a:lnTo>
                        <a:pt x="141256" y="481393"/>
                      </a:lnTo>
                      <a:cubicBezTo>
                        <a:pt x="121634" y="481393"/>
                        <a:pt x="102584" y="477393"/>
                        <a:pt x="84677" y="469487"/>
                      </a:cubicBezTo>
                      <a:cubicBezTo>
                        <a:pt x="33242" y="446913"/>
                        <a:pt x="0" y="396145"/>
                        <a:pt x="0" y="34013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914400" y="0"/>
                      </a:lnTo>
                      <a:cubicBezTo>
                        <a:pt x="922306" y="0"/>
                        <a:pt x="928688" y="6382"/>
                        <a:pt x="928688" y="14288"/>
                      </a:cubicBezTo>
                      <a:lnTo>
                        <a:pt x="928688" y="340138"/>
                      </a:lnTo>
                      <a:cubicBezTo>
                        <a:pt x="928688" y="418052"/>
                        <a:pt x="865346" y="481393"/>
                        <a:pt x="787432" y="481393"/>
                      </a:cubicBezTo>
                      <a:close/>
                      <a:moveTo>
                        <a:pt x="28575" y="28575"/>
                      </a:moveTo>
                      <a:lnTo>
                        <a:pt x="28575" y="340138"/>
                      </a:lnTo>
                      <a:cubicBezTo>
                        <a:pt x="28575" y="384810"/>
                        <a:pt x="55150" y="425387"/>
                        <a:pt x="96203" y="443389"/>
                      </a:cubicBezTo>
                      <a:cubicBezTo>
                        <a:pt x="110490" y="449675"/>
                        <a:pt x="125539" y="452818"/>
                        <a:pt x="141256" y="452818"/>
                      </a:cubicBezTo>
                      <a:lnTo>
                        <a:pt x="787432" y="452818"/>
                      </a:lnTo>
                      <a:cubicBezTo>
                        <a:pt x="849535" y="452818"/>
                        <a:pt x="900113" y="402241"/>
                        <a:pt x="900113" y="340138"/>
                      </a:cubicBezTo>
                      <a:lnTo>
                        <a:pt x="900113" y="28575"/>
                      </a:lnTo>
                      <a:lnTo>
                        <a:pt x="28575" y="28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98" name="Google Shape;2798;p20"/>
              <p:cNvGrpSpPr/>
              <p:nvPr/>
            </p:nvGrpSpPr>
            <p:grpSpPr>
              <a:xfrm>
                <a:off x="1724405" y="5870161"/>
                <a:ext cx="612267" cy="284988"/>
                <a:chOff x="1724405" y="5870161"/>
                <a:chExt cx="612267" cy="284988"/>
              </a:xfrm>
            </p:grpSpPr>
            <p:sp>
              <p:nvSpPr>
                <p:cNvPr id="2799" name="Google Shape;2799;p20"/>
                <p:cNvSpPr/>
                <p:nvPr/>
              </p:nvSpPr>
              <p:spPr>
                <a:xfrm>
                  <a:off x="1738693" y="5884449"/>
                  <a:ext cx="583691" cy="256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691" h="256413" extrusionOk="0">
                      <a:moveTo>
                        <a:pt x="583692" y="128207"/>
                      </a:moveTo>
                      <a:cubicBezTo>
                        <a:pt x="583692" y="199013"/>
                        <a:pt x="453028" y="256413"/>
                        <a:pt x="291846" y="256413"/>
                      </a:cubicBezTo>
                      <a:cubicBezTo>
                        <a:pt x="130664" y="256413"/>
                        <a:pt x="0" y="199013"/>
                        <a:pt x="0" y="128207"/>
                      </a:cubicBezTo>
                      <a:cubicBezTo>
                        <a:pt x="0" y="57400"/>
                        <a:pt x="130664" y="0"/>
                        <a:pt x="291846" y="0"/>
                      </a:cubicBezTo>
                      <a:cubicBezTo>
                        <a:pt x="453028" y="0"/>
                        <a:pt x="583692" y="57400"/>
                        <a:pt x="583692" y="1282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0" name="Google Shape;2800;p20"/>
                <p:cNvSpPr/>
                <p:nvPr/>
              </p:nvSpPr>
              <p:spPr>
                <a:xfrm>
                  <a:off x="1724405" y="5870161"/>
                  <a:ext cx="612267" cy="28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267" h="284988" extrusionOk="0">
                      <a:moveTo>
                        <a:pt x="306134" y="284988"/>
                      </a:moveTo>
                      <a:cubicBezTo>
                        <a:pt x="134493" y="284988"/>
                        <a:pt x="0" y="222409"/>
                        <a:pt x="0" y="142494"/>
                      </a:cubicBezTo>
                      <a:cubicBezTo>
                        <a:pt x="0" y="62579"/>
                        <a:pt x="134493" y="0"/>
                        <a:pt x="306134" y="0"/>
                      </a:cubicBezTo>
                      <a:cubicBezTo>
                        <a:pt x="477774" y="0"/>
                        <a:pt x="612267" y="62579"/>
                        <a:pt x="612267" y="142494"/>
                      </a:cubicBezTo>
                      <a:cubicBezTo>
                        <a:pt x="612267" y="222409"/>
                        <a:pt x="477774" y="284988"/>
                        <a:pt x="306134" y="284988"/>
                      </a:cubicBezTo>
                      <a:close/>
                      <a:moveTo>
                        <a:pt x="306134" y="28575"/>
                      </a:moveTo>
                      <a:cubicBezTo>
                        <a:pt x="140113" y="28575"/>
                        <a:pt x="28575" y="87439"/>
                        <a:pt x="28575" y="142494"/>
                      </a:cubicBezTo>
                      <a:cubicBezTo>
                        <a:pt x="28575" y="197549"/>
                        <a:pt x="140113" y="256413"/>
                        <a:pt x="306134" y="256413"/>
                      </a:cubicBezTo>
                      <a:cubicBezTo>
                        <a:pt x="472154" y="256413"/>
                        <a:pt x="583692" y="197549"/>
                        <a:pt x="583692" y="142494"/>
                      </a:cubicBezTo>
                      <a:cubicBezTo>
                        <a:pt x="583692" y="87439"/>
                        <a:pt x="472154" y="28575"/>
                        <a:pt x="30613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801" name="Google Shape;2801;p20"/>
              <p:cNvSpPr/>
              <p:nvPr/>
            </p:nvSpPr>
            <p:spPr>
              <a:xfrm>
                <a:off x="1575054" y="5431059"/>
                <a:ext cx="76200" cy="808196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808196" extrusionOk="0">
                    <a:moveTo>
                      <a:pt x="76200" y="0"/>
                    </a:moveTo>
                    <a:lnTo>
                      <a:pt x="76200" y="808196"/>
                    </a:lnTo>
                    <a:cubicBezTo>
                      <a:pt x="31433" y="788575"/>
                      <a:pt x="0" y="743712"/>
                      <a:pt x="0" y="691896"/>
                    </a:cubicBezTo>
                    <a:lnTo>
                      <a:pt x="0" y="366046"/>
                    </a:lnTo>
                    <a:lnTo>
                      <a:pt x="20098" y="366046"/>
                    </a:lnTo>
                    <a:lnTo>
                      <a:pt x="20098" y="104204"/>
                    </a:lnTo>
                    <a:lnTo>
                      <a:pt x="22574" y="104204"/>
                    </a:lnTo>
                    <a:lnTo>
                      <a:pt x="54197" y="38767"/>
                    </a:lnTo>
                    <a:lnTo>
                      <a:pt x="66675" y="12859"/>
                    </a:lnTo>
                    <a:cubicBezTo>
                      <a:pt x="69151" y="7811"/>
                      <a:pt x="72390" y="3524"/>
                      <a:pt x="762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02" name="Google Shape;2802;p20"/>
            <p:cNvGrpSpPr/>
            <p:nvPr/>
          </p:nvGrpSpPr>
          <p:grpSpPr>
            <a:xfrm>
              <a:off x="5140976" y="802510"/>
              <a:ext cx="1536327" cy="1421090"/>
              <a:chOff x="1560766" y="5405182"/>
              <a:chExt cx="928687" cy="859028"/>
            </a:xfrm>
          </p:grpSpPr>
          <p:grpSp>
            <p:nvGrpSpPr>
              <p:cNvPr id="2803" name="Google Shape;2803;p20"/>
              <p:cNvGrpSpPr/>
              <p:nvPr/>
            </p:nvGrpSpPr>
            <p:grpSpPr>
              <a:xfrm>
                <a:off x="1580864" y="5520975"/>
                <a:ext cx="202501" cy="481393"/>
                <a:chOff x="1580864" y="5520975"/>
                <a:chExt cx="202501" cy="481393"/>
              </a:xfrm>
            </p:grpSpPr>
            <p:sp>
              <p:nvSpPr>
                <p:cNvPr id="2804" name="Google Shape;2804;p20"/>
                <p:cNvSpPr/>
                <p:nvPr/>
              </p:nvSpPr>
              <p:spPr>
                <a:xfrm>
                  <a:off x="1595151" y="5535262"/>
                  <a:ext cx="173926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818" extrusionOk="0">
                      <a:moveTo>
                        <a:pt x="0" y="0"/>
                      </a:moveTo>
                      <a:lnTo>
                        <a:pt x="173926" y="0"/>
                      </a:lnTo>
                      <a:lnTo>
                        <a:pt x="173926" y="452818"/>
                      </a:lnTo>
                      <a:lnTo>
                        <a:pt x="0" y="45281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5" name="Google Shape;2805;p20"/>
                <p:cNvSpPr/>
                <p:nvPr/>
              </p:nvSpPr>
              <p:spPr>
                <a:xfrm>
                  <a:off x="1580864" y="5520975"/>
                  <a:ext cx="202501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01" h="481393" extrusionOk="0">
                      <a:moveTo>
                        <a:pt x="188214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214" y="0"/>
                      </a:lnTo>
                      <a:cubicBezTo>
                        <a:pt x="196120" y="0"/>
                        <a:pt x="202501" y="6382"/>
                        <a:pt x="202501" y="14288"/>
                      </a:cubicBezTo>
                      <a:lnTo>
                        <a:pt x="202501" y="467106"/>
                      </a:lnTo>
                      <a:cubicBezTo>
                        <a:pt x="202501" y="475012"/>
                        <a:pt x="196120" y="481393"/>
                        <a:pt x="188214" y="481393"/>
                      </a:cubicBezTo>
                      <a:close/>
                      <a:moveTo>
                        <a:pt x="28575" y="452818"/>
                      </a:moveTo>
                      <a:lnTo>
                        <a:pt x="173926" y="452818"/>
                      </a:lnTo>
                      <a:lnTo>
                        <a:pt x="173926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06" name="Google Shape;2806;p20"/>
              <p:cNvGrpSpPr/>
              <p:nvPr/>
            </p:nvGrpSpPr>
            <p:grpSpPr>
              <a:xfrm>
                <a:off x="1615001" y="5405182"/>
                <a:ext cx="134227" cy="78931"/>
                <a:chOff x="1615001" y="5405182"/>
                <a:chExt cx="134227" cy="78931"/>
              </a:xfrm>
            </p:grpSpPr>
            <p:sp>
              <p:nvSpPr>
                <p:cNvPr id="2807" name="Google Shape;2807;p20"/>
                <p:cNvSpPr/>
                <p:nvPr/>
              </p:nvSpPr>
              <p:spPr>
                <a:xfrm>
                  <a:off x="1629251" y="5419465"/>
                  <a:ext cx="105727" cy="50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360" extrusionOk="0">
                      <a:moveTo>
                        <a:pt x="105727" y="50361"/>
                      </a:moveTo>
                      <a:lnTo>
                        <a:pt x="0" y="50361"/>
                      </a:lnTo>
                      <a:lnTo>
                        <a:pt x="12478" y="24453"/>
                      </a:lnTo>
                      <a:cubicBezTo>
                        <a:pt x="14954" y="19405"/>
                        <a:pt x="18193" y="15118"/>
                        <a:pt x="22003" y="11594"/>
                      </a:cubicBezTo>
                      <a:cubicBezTo>
                        <a:pt x="42767" y="-7360"/>
                        <a:pt x="79915" y="-3074"/>
                        <a:pt x="93250" y="24453"/>
                      </a:cubicBezTo>
                      <a:lnTo>
                        <a:pt x="105727" y="503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8" name="Google Shape;2808;p20"/>
                <p:cNvSpPr/>
                <p:nvPr/>
              </p:nvSpPr>
              <p:spPr>
                <a:xfrm>
                  <a:off x="1615001" y="5405182"/>
                  <a:ext cx="134227" cy="7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931" extrusionOk="0">
                      <a:moveTo>
                        <a:pt x="119977" y="78931"/>
                      </a:moveTo>
                      <a:lnTo>
                        <a:pt x="14250" y="78931"/>
                      </a:lnTo>
                      <a:cubicBezTo>
                        <a:pt x="9297" y="78931"/>
                        <a:pt x="4725" y="76359"/>
                        <a:pt x="2153" y="72263"/>
                      </a:cubicBezTo>
                      <a:cubicBezTo>
                        <a:pt x="-419" y="68168"/>
                        <a:pt x="-704" y="62929"/>
                        <a:pt x="1391" y="58452"/>
                      </a:cubicBezTo>
                      <a:lnTo>
                        <a:pt x="13869" y="32544"/>
                      </a:lnTo>
                      <a:cubicBezTo>
                        <a:pt x="17108" y="25972"/>
                        <a:pt x="21394" y="20257"/>
                        <a:pt x="26537" y="15400"/>
                      </a:cubicBezTo>
                      <a:cubicBezTo>
                        <a:pt x="40348" y="2826"/>
                        <a:pt x="59875" y="-2508"/>
                        <a:pt x="78925" y="1112"/>
                      </a:cubicBezTo>
                      <a:cubicBezTo>
                        <a:pt x="97308" y="4636"/>
                        <a:pt x="112453" y="16066"/>
                        <a:pt x="120359" y="32449"/>
                      </a:cubicBezTo>
                      <a:lnTo>
                        <a:pt x="132836" y="58357"/>
                      </a:lnTo>
                      <a:cubicBezTo>
                        <a:pt x="134932" y="62738"/>
                        <a:pt x="134646" y="67977"/>
                        <a:pt x="132074" y="72168"/>
                      </a:cubicBezTo>
                      <a:cubicBezTo>
                        <a:pt x="129407" y="76455"/>
                        <a:pt x="124835" y="78931"/>
                        <a:pt x="119977" y="78931"/>
                      </a:cubicBezTo>
                      <a:close/>
                      <a:moveTo>
                        <a:pt x="36919" y="50356"/>
                      </a:moveTo>
                      <a:lnTo>
                        <a:pt x="97213" y="50356"/>
                      </a:lnTo>
                      <a:lnTo>
                        <a:pt x="94641" y="44927"/>
                      </a:lnTo>
                      <a:cubicBezTo>
                        <a:pt x="89212" y="33687"/>
                        <a:pt x="79115" y="30258"/>
                        <a:pt x="73496" y="29210"/>
                      </a:cubicBezTo>
                      <a:cubicBezTo>
                        <a:pt x="63494" y="27210"/>
                        <a:pt x="52826" y="30068"/>
                        <a:pt x="45873" y="36449"/>
                      </a:cubicBezTo>
                      <a:cubicBezTo>
                        <a:pt x="43301" y="38831"/>
                        <a:pt x="41206" y="41688"/>
                        <a:pt x="39491" y="45022"/>
                      </a:cubicBezTo>
                      <a:lnTo>
                        <a:pt x="36919" y="503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09" name="Google Shape;2809;p20"/>
              <p:cNvGrpSpPr/>
              <p:nvPr/>
            </p:nvGrpSpPr>
            <p:grpSpPr>
              <a:xfrm>
                <a:off x="1580941" y="5455538"/>
                <a:ext cx="202347" cy="99441"/>
                <a:chOff x="1580941" y="5455538"/>
                <a:chExt cx="202347" cy="99441"/>
              </a:xfrm>
            </p:grpSpPr>
            <p:sp>
              <p:nvSpPr>
                <p:cNvPr id="2810" name="Google Shape;2810;p20"/>
                <p:cNvSpPr/>
                <p:nvPr/>
              </p:nvSpPr>
              <p:spPr>
                <a:xfrm>
                  <a:off x="1595222" y="5469826"/>
                  <a:ext cx="173785" cy="70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866" extrusionOk="0">
                      <a:moveTo>
                        <a:pt x="173761" y="70390"/>
                      </a:moveTo>
                      <a:cubicBezTo>
                        <a:pt x="173856" y="70675"/>
                        <a:pt x="173666" y="70866"/>
                        <a:pt x="173380" y="70866"/>
                      </a:cubicBezTo>
                      <a:lnTo>
                        <a:pt x="406" y="70866"/>
                      </a:lnTo>
                      <a:cubicBezTo>
                        <a:pt x="120" y="70866"/>
                        <a:pt x="-70" y="70675"/>
                        <a:pt x="25" y="70390"/>
                      </a:cubicBezTo>
                      <a:lnTo>
                        <a:pt x="2406" y="65437"/>
                      </a:ln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1380" y="65437"/>
                      </a:lnTo>
                      <a:lnTo>
                        <a:pt x="173761" y="7039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1" name="Google Shape;2811;p20"/>
                <p:cNvSpPr/>
                <p:nvPr/>
              </p:nvSpPr>
              <p:spPr>
                <a:xfrm>
                  <a:off x="1580941" y="5455538"/>
                  <a:ext cx="202347" cy="99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7" h="99441" extrusionOk="0">
                      <a:moveTo>
                        <a:pt x="187661" y="99441"/>
                      </a:moveTo>
                      <a:lnTo>
                        <a:pt x="14687" y="99441"/>
                      </a:lnTo>
                      <a:cubicBezTo>
                        <a:pt x="10115" y="99441"/>
                        <a:pt x="5448" y="97060"/>
                        <a:pt x="2781" y="93440"/>
                      </a:cubicBezTo>
                      <a:cubicBezTo>
                        <a:pt x="114" y="89821"/>
                        <a:pt x="-744" y="84677"/>
                        <a:pt x="685" y="80296"/>
                      </a:cubicBezTo>
                      <a:cubicBezTo>
                        <a:pt x="876" y="79724"/>
                        <a:pt x="1161" y="79057"/>
                        <a:pt x="1447" y="78486"/>
                      </a:cubicBezTo>
                      <a:lnTo>
                        <a:pt x="35451" y="8096"/>
                      </a:lnTo>
                      <a:cubicBezTo>
                        <a:pt x="37832" y="3143"/>
                        <a:pt x="42881" y="0"/>
                        <a:pt x="48310" y="0"/>
                      </a:cubicBezTo>
                      <a:lnTo>
                        <a:pt x="154037" y="0"/>
                      </a:lnTo>
                      <a:cubicBezTo>
                        <a:pt x="159562" y="0"/>
                        <a:pt x="164515" y="3143"/>
                        <a:pt x="166896" y="8096"/>
                      </a:cubicBezTo>
                      <a:lnTo>
                        <a:pt x="200901" y="78486"/>
                      </a:lnTo>
                      <a:cubicBezTo>
                        <a:pt x="201186" y="79057"/>
                        <a:pt x="201377" y="79629"/>
                        <a:pt x="201662" y="80296"/>
                      </a:cubicBezTo>
                      <a:cubicBezTo>
                        <a:pt x="203091" y="84677"/>
                        <a:pt x="202234" y="89725"/>
                        <a:pt x="199567" y="93440"/>
                      </a:cubicBezTo>
                      <a:cubicBezTo>
                        <a:pt x="196900" y="97155"/>
                        <a:pt x="192233" y="99441"/>
                        <a:pt x="187661" y="99441"/>
                      </a:cubicBezTo>
                      <a:close/>
                      <a:moveTo>
                        <a:pt x="36785" y="70866"/>
                      </a:moveTo>
                      <a:lnTo>
                        <a:pt x="165468" y="70866"/>
                      </a:lnTo>
                      <a:lnTo>
                        <a:pt x="144989" y="28575"/>
                      </a:lnTo>
                      <a:lnTo>
                        <a:pt x="57168" y="28575"/>
                      </a:lnTo>
                      <a:lnTo>
                        <a:pt x="36785" y="7086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12" name="Google Shape;2812;p20"/>
              <p:cNvGrpSpPr/>
              <p:nvPr/>
            </p:nvGrpSpPr>
            <p:grpSpPr>
              <a:xfrm>
                <a:off x="1757076" y="5521165"/>
                <a:ext cx="202596" cy="481393"/>
                <a:chOff x="1757076" y="5521165"/>
                <a:chExt cx="202596" cy="481393"/>
              </a:xfrm>
            </p:grpSpPr>
            <p:sp>
              <p:nvSpPr>
                <p:cNvPr id="2813" name="Google Shape;2813;p20"/>
                <p:cNvSpPr/>
                <p:nvPr/>
              </p:nvSpPr>
              <p:spPr>
                <a:xfrm>
                  <a:off x="177136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4" name="Google Shape;2814;p20"/>
                <p:cNvSpPr/>
                <p:nvPr/>
              </p:nvSpPr>
              <p:spPr>
                <a:xfrm>
                  <a:off x="175707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15" name="Google Shape;2815;p20"/>
              <p:cNvGrpSpPr/>
              <p:nvPr/>
            </p:nvGrpSpPr>
            <p:grpSpPr>
              <a:xfrm>
                <a:off x="1791213" y="5405437"/>
                <a:ext cx="134227" cy="78867"/>
                <a:chOff x="1791213" y="5405437"/>
                <a:chExt cx="134227" cy="78867"/>
              </a:xfrm>
            </p:grpSpPr>
            <p:sp>
              <p:nvSpPr>
                <p:cNvPr id="2816" name="Google Shape;2816;p20"/>
                <p:cNvSpPr/>
                <p:nvPr/>
              </p:nvSpPr>
              <p:spPr>
                <a:xfrm>
                  <a:off x="180546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7" name="Google Shape;2817;p20"/>
                <p:cNvSpPr/>
                <p:nvPr/>
              </p:nvSpPr>
              <p:spPr>
                <a:xfrm>
                  <a:off x="179121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7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18" name="Google Shape;2818;p20"/>
              <p:cNvGrpSpPr/>
              <p:nvPr/>
            </p:nvGrpSpPr>
            <p:grpSpPr>
              <a:xfrm>
                <a:off x="1757267" y="5455729"/>
                <a:ext cx="202343" cy="99535"/>
                <a:chOff x="1757267" y="5455729"/>
                <a:chExt cx="202343" cy="99535"/>
              </a:xfrm>
            </p:grpSpPr>
            <p:sp>
              <p:nvSpPr>
                <p:cNvPr id="2819" name="Google Shape;2819;p20"/>
                <p:cNvSpPr/>
                <p:nvPr/>
              </p:nvSpPr>
              <p:spPr>
                <a:xfrm>
                  <a:off x="177143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0" name="Google Shape;2820;p20"/>
                <p:cNvSpPr/>
                <p:nvPr/>
              </p:nvSpPr>
              <p:spPr>
                <a:xfrm>
                  <a:off x="1757267" y="5455729"/>
                  <a:ext cx="202343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3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1" y="0"/>
                      </a:cubicBezTo>
                      <a:lnTo>
                        <a:pt x="154019" y="0"/>
                      </a:lnTo>
                      <a:cubicBezTo>
                        <a:pt x="159544" y="0"/>
                        <a:pt x="164496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771"/>
                        <a:pt x="201073" y="78962"/>
                        <a:pt x="201263" y="79247"/>
                      </a:cubicBezTo>
                      <a:cubicBezTo>
                        <a:pt x="203073" y="83629"/>
                        <a:pt x="202596" y="89059"/>
                        <a:pt x="199929" y="93059"/>
                      </a:cubicBezTo>
                      <a:cubicBezTo>
                        <a:pt x="197167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21" name="Google Shape;2821;p20"/>
              <p:cNvGrpSpPr/>
              <p:nvPr/>
            </p:nvGrpSpPr>
            <p:grpSpPr>
              <a:xfrm>
                <a:off x="1931003" y="5526594"/>
                <a:ext cx="202596" cy="481393"/>
                <a:chOff x="1931003" y="5526594"/>
                <a:chExt cx="202596" cy="481393"/>
              </a:xfrm>
            </p:grpSpPr>
            <p:sp>
              <p:nvSpPr>
                <p:cNvPr id="2822" name="Google Shape;2822;p20"/>
                <p:cNvSpPr/>
                <p:nvPr/>
              </p:nvSpPr>
              <p:spPr>
                <a:xfrm>
                  <a:off x="1945386" y="5540977"/>
                  <a:ext cx="173926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723" extrusionOk="0">
                      <a:moveTo>
                        <a:pt x="173926" y="162973"/>
                      </a:moveTo>
                      <a:lnTo>
                        <a:pt x="173926" y="452724"/>
                      </a:lnTo>
                      <a:lnTo>
                        <a:pt x="0" y="452724"/>
                      </a:lnTo>
                      <a:lnTo>
                        <a:pt x="0" y="0"/>
                      </a:lnTo>
                      <a:lnTo>
                        <a:pt x="173926" y="0"/>
                      </a:lnTo>
                      <a:lnTo>
                        <a:pt x="173926" y="111347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3" name="Google Shape;2823;p20"/>
                <p:cNvSpPr/>
                <p:nvPr/>
              </p:nvSpPr>
              <p:spPr>
                <a:xfrm>
                  <a:off x="1931003" y="5526594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4"/>
                      </a:moveTo>
                      <a:lnTo>
                        <a:pt x="14288" y="481394"/>
                      </a:lnTo>
                      <a:cubicBezTo>
                        <a:pt x="6382" y="481394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125635"/>
                      </a:lnTo>
                      <a:cubicBezTo>
                        <a:pt x="202597" y="133541"/>
                        <a:pt x="196215" y="139922"/>
                        <a:pt x="188309" y="139922"/>
                      </a:cubicBezTo>
                      <a:cubicBezTo>
                        <a:pt x="180404" y="139922"/>
                        <a:pt x="174022" y="133541"/>
                        <a:pt x="174022" y="125635"/>
                      </a:cubicBez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9"/>
                      </a:lnTo>
                      <a:lnTo>
                        <a:pt x="174022" y="452819"/>
                      </a:lnTo>
                      <a:lnTo>
                        <a:pt x="174022" y="177261"/>
                      </a:lnTo>
                      <a:cubicBezTo>
                        <a:pt x="174022" y="169355"/>
                        <a:pt x="180404" y="162973"/>
                        <a:pt x="188309" y="162973"/>
                      </a:cubicBezTo>
                      <a:cubicBezTo>
                        <a:pt x="196215" y="162973"/>
                        <a:pt x="202597" y="169355"/>
                        <a:pt x="202597" y="177261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215" y="481394"/>
                        <a:pt x="188309" y="4813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24" name="Google Shape;2824;p20"/>
              <p:cNvGrpSpPr/>
              <p:nvPr/>
            </p:nvGrpSpPr>
            <p:grpSpPr>
              <a:xfrm>
                <a:off x="1965235" y="5405437"/>
                <a:ext cx="134227" cy="78867"/>
                <a:chOff x="1965235" y="5405437"/>
                <a:chExt cx="134227" cy="78867"/>
              </a:xfrm>
            </p:grpSpPr>
            <p:sp>
              <p:nvSpPr>
                <p:cNvPr id="2825" name="Google Shape;2825;p20"/>
                <p:cNvSpPr/>
                <p:nvPr/>
              </p:nvSpPr>
              <p:spPr>
                <a:xfrm>
                  <a:off x="1979485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6" name="Google Shape;2826;p20"/>
                <p:cNvSpPr/>
                <p:nvPr/>
              </p:nvSpPr>
              <p:spPr>
                <a:xfrm>
                  <a:off x="1965235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67114" y="0"/>
                        <a:pt x="67114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835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lnTo>
                        <a:pt x="67114" y="28575"/>
                      </a:ln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27" name="Google Shape;2827;p20"/>
              <p:cNvGrpSpPr/>
              <p:nvPr/>
            </p:nvGrpSpPr>
            <p:grpSpPr>
              <a:xfrm>
                <a:off x="1931256" y="5455729"/>
                <a:ext cx="202281" cy="99535"/>
                <a:chOff x="1931256" y="5455729"/>
                <a:chExt cx="202281" cy="99535"/>
              </a:xfrm>
            </p:grpSpPr>
            <p:sp>
              <p:nvSpPr>
                <p:cNvPr id="2828" name="Google Shape;2828;p20"/>
                <p:cNvSpPr/>
                <p:nvPr/>
              </p:nvSpPr>
              <p:spPr>
                <a:xfrm>
                  <a:off x="1945456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9" name="Google Shape;2829;p20"/>
                <p:cNvSpPr/>
                <p:nvPr/>
              </p:nvSpPr>
              <p:spPr>
                <a:xfrm>
                  <a:off x="1931256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6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30" name="Google Shape;2830;p20"/>
              <p:cNvGrpSpPr/>
              <p:nvPr/>
            </p:nvGrpSpPr>
            <p:grpSpPr>
              <a:xfrm>
                <a:off x="2099210" y="5526690"/>
                <a:ext cx="202601" cy="481298"/>
                <a:chOff x="2099210" y="5526690"/>
                <a:chExt cx="202601" cy="481298"/>
              </a:xfrm>
            </p:grpSpPr>
            <p:sp>
              <p:nvSpPr>
                <p:cNvPr id="2831" name="Google Shape;2831;p20"/>
                <p:cNvSpPr/>
                <p:nvPr/>
              </p:nvSpPr>
              <p:spPr>
                <a:xfrm>
                  <a:off x="2113502" y="5540977"/>
                  <a:ext cx="174021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723" extrusionOk="0">
                      <a:moveTo>
                        <a:pt x="1619" y="108871"/>
                      </a:moveTo>
                      <a:lnTo>
                        <a:pt x="0" y="0"/>
                      </a:lnTo>
                      <a:lnTo>
                        <a:pt x="174022" y="0"/>
                      </a:lnTo>
                      <a:lnTo>
                        <a:pt x="174022" y="452724"/>
                      </a:lnTo>
                      <a:lnTo>
                        <a:pt x="0" y="452724"/>
                      </a:lnTo>
                      <a:lnTo>
                        <a:pt x="1619" y="16344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2" name="Google Shape;2832;p20"/>
                <p:cNvSpPr/>
                <p:nvPr/>
              </p:nvSpPr>
              <p:spPr>
                <a:xfrm>
                  <a:off x="2099210" y="5526690"/>
                  <a:ext cx="202601" cy="48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01" h="481298" extrusionOk="0">
                      <a:moveTo>
                        <a:pt x="188314" y="481299"/>
                      </a:moveTo>
                      <a:lnTo>
                        <a:pt x="14292" y="481299"/>
                      </a:lnTo>
                      <a:cubicBezTo>
                        <a:pt x="10482" y="481299"/>
                        <a:pt x="6862" y="479774"/>
                        <a:pt x="4195" y="477108"/>
                      </a:cubicBezTo>
                      <a:cubicBezTo>
                        <a:pt x="1528" y="474440"/>
                        <a:pt x="4" y="470726"/>
                        <a:pt x="4" y="466916"/>
                      </a:cubicBezTo>
                      <a:lnTo>
                        <a:pt x="1528" y="177641"/>
                      </a:lnTo>
                      <a:cubicBezTo>
                        <a:pt x="1528" y="169736"/>
                        <a:pt x="7910" y="163449"/>
                        <a:pt x="15816" y="163449"/>
                      </a:cubicBezTo>
                      <a:cubicBezTo>
                        <a:pt x="15816" y="163449"/>
                        <a:pt x="15816" y="163449"/>
                        <a:pt x="15911" y="163449"/>
                      </a:cubicBezTo>
                      <a:cubicBezTo>
                        <a:pt x="23817" y="163449"/>
                        <a:pt x="30198" y="169926"/>
                        <a:pt x="30103" y="177832"/>
                      </a:cubicBezTo>
                      <a:lnTo>
                        <a:pt x="28579" y="452819"/>
                      </a:lnTo>
                      <a:lnTo>
                        <a:pt x="173931" y="452819"/>
                      </a:lnTo>
                      <a:lnTo>
                        <a:pt x="173931" y="28575"/>
                      </a:lnTo>
                      <a:lnTo>
                        <a:pt x="28770" y="28575"/>
                      </a:lnTo>
                      <a:lnTo>
                        <a:pt x="30103" y="122968"/>
                      </a:lnTo>
                      <a:cubicBezTo>
                        <a:pt x="30198" y="130873"/>
                        <a:pt x="23912" y="137351"/>
                        <a:pt x="16006" y="137446"/>
                      </a:cubicBezTo>
                      <a:cubicBezTo>
                        <a:pt x="8101" y="138017"/>
                        <a:pt x="1623" y="131255"/>
                        <a:pt x="1528" y="123349"/>
                      </a:cubicBezTo>
                      <a:lnTo>
                        <a:pt x="4" y="14478"/>
                      </a:lnTo>
                      <a:cubicBezTo>
                        <a:pt x="-91" y="10668"/>
                        <a:pt x="1433" y="6954"/>
                        <a:pt x="4100" y="4286"/>
                      </a:cubicBezTo>
                      <a:cubicBezTo>
                        <a:pt x="6767" y="1620"/>
                        <a:pt x="10482" y="0"/>
                        <a:pt x="14292" y="0"/>
                      </a:cubicBezTo>
                      <a:lnTo>
                        <a:pt x="188314" y="0"/>
                      </a:lnTo>
                      <a:cubicBezTo>
                        <a:pt x="196219" y="0"/>
                        <a:pt x="202601" y="6382"/>
                        <a:pt x="202601" y="14288"/>
                      </a:cubicBezTo>
                      <a:lnTo>
                        <a:pt x="202601" y="467106"/>
                      </a:lnTo>
                      <a:cubicBezTo>
                        <a:pt x="202601" y="474917"/>
                        <a:pt x="196219" y="481299"/>
                        <a:pt x="188314" y="4812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33" name="Google Shape;2833;p20"/>
              <p:cNvGrpSpPr/>
              <p:nvPr/>
            </p:nvGrpSpPr>
            <p:grpSpPr>
              <a:xfrm>
                <a:off x="2133447" y="5405437"/>
                <a:ext cx="134227" cy="78867"/>
                <a:chOff x="2133447" y="5405437"/>
                <a:chExt cx="134227" cy="78867"/>
              </a:xfrm>
            </p:grpSpPr>
            <p:sp>
              <p:nvSpPr>
                <p:cNvPr id="2834" name="Google Shape;2834;p20"/>
                <p:cNvSpPr/>
                <p:nvPr/>
              </p:nvSpPr>
              <p:spPr>
                <a:xfrm>
                  <a:off x="2147696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8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8" y="5024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5" name="Google Shape;2835;p20"/>
                <p:cNvSpPr/>
                <p:nvPr/>
              </p:nvSpPr>
              <p:spPr>
                <a:xfrm>
                  <a:off x="2133447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8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835" y="78867"/>
                        <a:pt x="119977" y="78867"/>
                      </a:cubicBezTo>
                      <a:close/>
                      <a:moveTo>
                        <a:pt x="36919" y="50292"/>
                      </a:moveTo>
                      <a:lnTo>
                        <a:pt x="97117" y="50292"/>
                      </a:lnTo>
                      <a:lnTo>
                        <a:pt x="94546" y="44958"/>
                      </a:lnTo>
                      <a:cubicBezTo>
                        <a:pt x="89593" y="34671"/>
                        <a:pt x="79306" y="28575"/>
                        <a:pt x="67019" y="28575"/>
                      </a:cubicBezTo>
                      <a:cubicBezTo>
                        <a:pt x="54731" y="28575"/>
                        <a:pt x="44444" y="34671"/>
                        <a:pt x="39491" y="44958"/>
                      </a:cubicBezTo>
                      <a:lnTo>
                        <a:pt x="36919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36" name="Google Shape;2836;p20"/>
              <p:cNvGrpSpPr/>
              <p:nvPr/>
            </p:nvGrpSpPr>
            <p:grpSpPr>
              <a:xfrm>
                <a:off x="2099467" y="5455729"/>
                <a:ext cx="202281" cy="99535"/>
                <a:chOff x="2099467" y="5455729"/>
                <a:chExt cx="202281" cy="99535"/>
              </a:xfrm>
            </p:grpSpPr>
            <p:sp>
              <p:nvSpPr>
                <p:cNvPr id="2837" name="Google Shape;2837;p20"/>
                <p:cNvSpPr/>
                <p:nvPr/>
              </p:nvSpPr>
              <p:spPr>
                <a:xfrm>
                  <a:off x="2113572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8" name="Google Shape;2838;p20"/>
                <p:cNvSpPr/>
                <p:nvPr/>
              </p:nvSpPr>
              <p:spPr>
                <a:xfrm>
                  <a:off x="2099467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5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39" name="Google Shape;2839;p20"/>
              <p:cNvGrpSpPr/>
              <p:nvPr/>
            </p:nvGrpSpPr>
            <p:grpSpPr>
              <a:xfrm>
                <a:off x="2273236" y="5521165"/>
                <a:ext cx="202596" cy="481393"/>
                <a:chOff x="2273236" y="5521165"/>
                <a:chExt cx="202596" cy="481393"/>
              </a:xfrm>
            </p:grpSpPr>
            <p:sp>
              <p:nvSpPr>
                <p:cNvPr id="2840" name="Google Shape;2840;p20"/>
                <p:cNvSpPr/>
                <p:nvPr/>
              </p:nvSpPr>
              <p:spPr>
                <a:xfrm>
                  <a:off x="228752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1" name="Google Shape;2841;p20"/>
                <p:cNvSpPr/>
                <p:nvPr/>
              </p:nvSpPr>
              <p:spPr>
                <a:xfrm>
                  <a:off x="227323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42" name="Google Shape;2842;p20"/>
              <p:cNvGrpSpPr/>
              <p:nvPr/>
            </p:nvGrpSpPr>
            <p:grpSpPr>
              <a:xfrm>
                <a:off x="2307373" y="5405437"/>
                <a:ext cx="134227" cy="78867"/>
                <a:chOff x="2307373" y="5405437"/>
                <a:chExt cx="134227" cy="78867"/>
              </a:xfrm>
            </p:grpSpPr>
            <p:sp>
              <p:nvSpPr>
                <p:cNvPr id="2843" name="Google Shape;2843;p20"/>
                <p:cNvSpPr/>
                <p:nvPr/>
              </p:nvSpPr>
              <p:spPr>
                <a:xfrm>
                  <a:off x="232162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4" name="Google Shape;2844;p20"/>
                <p:cNvSpPr/>
                <p:nvPr/>
              </p:nvSpPr>
              <p:spPr>
                <a:xfrm>
                  <a:off x="230737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45" name="Google Shape;2845;p20"/>
              <p:cNvGrpSpPr/>
              <p:nvPr/>
            </p:nvGrpSpPr>
            <p:grpSpPr>
              <a:xfrm>
                <a:off x="2273427" y="5455729"/>
                <a:ext cx="202310" cy="99535"/>
                <a:chOff x="2273427" y="5455729"/>
                <a:chExt cx="202310" cy="99535"/>
              </a:xfrm>
            </p:grpSpPr>
            <p:sp>
              <p:nvSpPr>
                <p:cNvPr id="2846" name="Google Shape;2846;p20"/>
                <p:cNvSpPr/>
                <p:nvPr/>
              </p:nvSpPr>
              <p:spPr>
                <a:xfrm>
                  <a:off x="228759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7" name="Google Shape;2847;p20"/>
                <p:cNvSpPr/>
                <p:nvPr/>
              </p:nvSpPr>
              <p:spPr>
                <a:xfrm>
                  <a:off x="2273427" y="5455729"/>
                  <a:ext cx="202310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10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2" y="0"/>
                      </a:cubicBezTo>
                      <a:lnTo>
                        <a:pt x="154019" y="0"/>
                      </a:lnTo>
                      <a:cubicBezTo>
                        <a:pt x="159543" y="0"/>
                        <a:pt x="164497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581"/>
                        <a:pt x="200977" y="78771"/>
                        <a:pt x="201072" y="78867"/>
                      </a:cubicBezTo>
                      <a:cubicBezTo>
                        <a:pt x="203073" y="83248"/>
                        <a:pt x="202597" y="88772"/>
                        <a:pt x="200025" y="92869"/>
                      </a:cubicBezTo>
                      <a:cubicBezTo>
                        <a:pt x="197453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48" name="Google Shape;2848;p20"/>
              <p:cNvGrpSpPr/>
              <p:nvPr/>
            </p:nvGrpSpPr>
            <p:grpSpPr>
              <a:xfrm>
                <a:off x="1560766" y="5782817"/>
                <a:ext cx="928687" cy="481393"/>
                <a:chOff x="1560766" y="5782817"/>
                <a:chExt cx="928687" cy="481393"/>
              </a:xfrm>
            </p:grpSpPr>
            <p:sp>
              <p:nvSpPr>
                <p:cNvPr id="2849" name="Google Shape;2849;p20"/>
                <p:cNvSpPr/>
                <p:nvPr/>
              </p:nvSpPr>
              <p:spPr>
                <a:xfrm>
                  <a:off x="1575054" y="5797104"/>
                  <a:ext cx="900112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112" h="452818" extrusionOk="0">
                      <a:moveTo>
                        <a:pt x="900113" y="0"/>
                      </a:moveTo>
                      <a:lnTo>
                        <a:pt x="900113" y="325850"/>
                      </a:lnTo>
                      <a:cubicBezTo>
                        <a:pt x="900113" y="395668"/>
                        <a:pt x="842963" y="452818"/>
                        <a:pt x="773144" y="452818"/>
                      </a:cubicBezTo>
                      <a:lnTo>
                        <a:pt x="126968" y="452818"/>
                      </a:lnTo>
                      <a:cubicBezTo>
                        <a:pt x="108966" y="452818"/>
                        <a:pt x="91726" y="449009"/>
                        <a:pt x="76200" y="442150"/>
                      </a:cubicBezTo>
                      <a:cubicBezTo>
                        <a:pt x="31433" y="422529"/>
                        <a:pt x="0" y="377666"/>
                        <a:pt x="0" y="325850"/>
                      </a:cubicBezTo>
                      <a:lnTo>
                        <a:pt x="0" y="0"/>
                      </a:lnTo>
                      <a:lnTo>
                        <a:pt x="900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0" name="Google Shape;2850;p20"/>
                <p:cNvSpPr/>
                <p:nvPr/>
              </p:nvSpPr>
              <p:spPr>
                <a:xfrm>
                  <a:off x="1560766" y="5782817"/>
                  <a:ext cx="928687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687" h="481393" extrusionOk="0">
                      <a:moveTo>
                        <a:pt x="787432" y="481393"/>
                      </a:moveTo>
                      <a:lnTo>
                        <a:pt x="141256" y="481393"/>
                      </a:lnTo>
                      <a:cubicBezTo>
                        <a:pt x="121634" y="481393"/>
                        <a:pt x="102584" y="477393"/>
                        <a:pt x="84677" y="469487"/>
                      </a:cubicBezTo>
                      <a:cubicBezTo>
                        <a:pt x="33242" y="446913"/>
                        <a:pt x="0" y="396145"/>
                        <a:pt x="0" y="34013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914400" y="0"/>
                      </a:lnTo>
                      <a:cubicBezTo>
                        <a:pt x="922306" y="0"/>
                        <a:pt x="928688" y="6382"/>
                        <a:pt x="928688" y="14288"/>
                      </a:cubicBezTo>
                      <a:lnTo>
                        <a:pt x="928688" y="340138"/>
                      </a:lnTo>
                      <a:cubicBezTo>
                        <a:pt x="928688" y="418052"/>
                        <a:pt x="865346" y="481393"/>
                        <a:pt x="787432" y="481393"/>
                      </a:cubicBezTo>
                      <a:close/>
                      <a:moveTo>
                        <a:pt x="28575" y="28575"/>
                      </a:moveTo>
                      <a:lnTo>
                        <a:pt x="28575" y="340138"/>
                      </a:lnTo>
                      <a:cubicBezTo>
                        <a:pt x="28575" y="384810"/>
                        <a:pt x="55150" y="425387"/>
                        <a:pt x="96203" y="443389"/>
                      </a:cubicBezTo>
                      <a:cubicBezTo>
                        <a:pt x="110490" y="449675"/>
                        <a:pt x="125539" y="452818"/>
                        <a:pt x="141256" y="452818"/>
                      </a:cubicBezTo>
                      <a:lnTo>
                        <a:pt x="787432" y="452818"/>
                      </a:lnTo>
                      <a:cubicBezTo>
                        <a:pt x="849535" y="452818"/>
                        <a:pt x="900113" y="402241"/>
                        <a:pt x="900113" y="340138"/>
                      </a:cubicBezTo>
                      <a:lnTo>
                        <a:pt x="900113" y="28575"/>
                      </a:lnTo>
                      <a:lnTo>
                        <a:pt x="28575" y="285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51" name="Google Shape;2851;p20"/>
              <p:cNvGrpSpPr/>
              <p:nvPr/>
            </p:nvGrpSpPr>
            <p:grpSpPr>
              <a:xfrm>
                <a:off x="1724405" y="5870161"/>
                <a:ext cx="612267" cy="284988"/>
                <a:chOff x="1724405" y="5870161"/>
                <a:chExt cx="612267" cy="284988"/>
              </a:xfrm>
            </p:grpSpPr>
            <p:sp>
              <p:nvSpPr>
                <p:cNvPr id="2852" name="Google Shape;2852;p20"/>
                <p:cNvSpPr/>
                <p:nvPr/>
              </p:nvSpPr>
              <p:spPr>
                <a:xfrm>
                  <a:off x="1738693" y="5884449"/>
                  <a:ext cx="583691" cy="256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691" h="256413" extrusionOk="0">
                      <a:moveTo>
                        <a:pt x="583692" y="128207"/>
                      </a:moveTo>
                      <a:cubicBezTo>
                        <a:pt x="583692" y="199013"/>
                        <a:pt x="453028" y="256413"/>
                        <a:pt x="291846" y="256413"/>
                      </a:cubicBezTo>
                      <a:cubicBezTo>
                        <a:pt x="130664" y="256413"/>
                        <a:pt x="0" y="199013"/>
                        <a:pt x="0" y="128207"/>
                      </a:cubicBezTo>
                      <a:cubicBezTo>
                        <a:pt x="0" y="57400"/>
                        <a:pt x="130664" y="0"/>
                        <a:pt x="291846" y="0"/>
                      </a:cubicBezTo>
                      <a:cubicBezTo>
                        <a:pt x="453028" y="0"/>
                        <a:pt x="583692" y="57400"/>
                        <a:pt x="583692" y="12820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3" name="Google Shape;2853;p20"/>
                <p:cNvSpPr/>
                <p:nvPr/>
              </p:nvSpPr>
              <p:spPr>
                <a:xfrm>
                  <a:off x="1724405" y="5870161"/>
                  <a:ext cx="612267" cy="28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267" h="284988" extrusionOk="0">
                      <a:moveTo>
                        <a:pt x="306134" y="284988"/>
                      </a:moveTo>
                      <a:cubicBezTo>
                        <a:pt x="134493" y="284988"/>
                        <a:pt x="0" y="222409"/>
                        <a:pt x="0" y="142494"/>
                      </a:cubicBezTo>
                      <a:cubicBezTo>
                        <a:pt x="0" y="62579"/>
                        <a:pt x="134493" y="0"/>
                        <a:pt x="306134" y="0"/>
                      </a:cubicBezTo>
                      <a:cubicBezTo>
                        <a:pt x="477774" y="0"/>
                        <a:pt x="612267" y="62579"/>
                        <a:pt x="612267" y="142494"/>
                      </a:cubicBezTo>
                      <a:cubicBezTo>
                        <a:pt x="612267" y="222409"/>
                        <a:pt x="477774" y="284988"/>
                        <a:pt x="306134" y="284988"/>
                      </a:cubicBezTo>
                      <a:close/>
                      <a:moveTo>
                        <a:pt x="306134" y="28575"/>
                      </a:moveTo>
                      <a:cubicBezTo>
                        <a:pt x="140113" y="28575"/>
                        <a:pt x="28575" y="87439"/>
                        <a:pt x="28575" y="142494"/>
                      </a:cubicBezTo>
                      <a:cubicBezTo>
                        <a:pt x="28575" y="197549"/>
                        <a:pt x="140113" y="256413"/>
                        <a:pt x="306134" y="256413"/>
                      </a:cubicBezTo>
                      <a:cubicBezTo>
                        <a:pt x="472154" y="256413"/>
                        <a:pt x="583692" y="197549"/>
                        <a:pt x="583692" y="142494"/>
                      </a:cubicBezTo>
                      <a:cubicBezTo>
                        <a:pt x="583692" y="87439"/>
                        <a:pt x="472154" y="28575"/>
                        <a:pt x="30613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854" name="Google Shape;2854;p20"/>
              <p:cNvSpPr/>
              <p:nvPr/>
            </p:nvSpPr>
            <p:spPr>
              <a:xfrm>
                <a:off x="1575054" y="5431059"/>
                <a:ext cx="76200" cy="808196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808196" extrusionOk="0">
                    <a:moveTo>
                      <a:pt x="76200" y="0"/>
                    </a:moveTo>
                    <a:lnTo>
                      <a:pt x="76200" y="808196"/>
                    </a:lnTo>
                    <a:cubicBezTo>
                      <a:pt x="31433" y="788575"/>
                      <a:pt x="0" y="743712"/>
                      <a:pt x="0" y="691896"/>
                    </a:cubicBezTo>
                    <a:lnTo>
                      <a:pt x="0" y="366046"/>
                    </a:lnTo>
                    <a:lnTo>
                      <a:pt x="20098" y="366046"/>
                    </a:lnTo>
                    <a:lnTo>
                      <a:pt x="20098" y="104204"/>
                    </a:lnTo>
                    <a:lnTo>
                      <a:pt x="22574" y="104204"/>
                    </a:lnTo>
                    <a:lnTo>
                      <a:pt x="54197" y="38767"/>
                    </a:lnTo>
                    <a:lnTo>
                      <a:pt x="66675" y="12859"/>
                    </a:lnTo>
                    <a:cubicBezTo>
                      <a:pt x="69151" y="7811"/>
                      <a:pt x="72390" y="3524"/>
                      <a:pt x="76200" y="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55" name="Google Shape;2855;p20"/>
          <p:cNvGrpSpPr/>
          <p:nvPr/>
        </p:nvGrpSpPr>
        <p:grpSpPr>
          <a:xfrm>
            <a:off x="286698" y="3768949"/>
            <a:ext cx="1176746" cy="1373600"/>
            <a:chOff x="8127313" y="716372"/>
            <a:chExt cx="1477581" cy="1724761"/>
          </a:xfrm>
        </p:grpSpPr>
        <p:grpSp>
          <p:nvGrpSpPr>
            <p:cNvPr id="2856" name="Google Shape;2856;p20"/>
            <p:cNvGrpSpPr/>
            <p:nvPr/>
          </p:nvGrpSpPr>
          <p:grpSpPr>
            <a:xfrm flipH="1">
              <a:off x="8127313" y="730397"/>
              <a:ext cx="1477581" cy="1710736"/>
              <a:chOff x="8390004" y="456115"/>
              <a:chExt cx="904162" cy="1046834"/>
            </a:xfrm>
          </p:grpSpPr>
          <p:grpSp>
            <p:nvGrpSpPr>
              <p:cNvPr id="2857" name="Google Shape;2857;p20"/>
              <p:cNvGrpSpPr/>
              <p:nvPr/>
            </p:nvGrpSpPr>
            <p:grpSpPr>
              <a:xfrm>
                <a:off x="8390004" y="1344626"/>
                <a:ext cx="193429" cy="158323"/>
                <a:chOff x="8390004" y="1344626"/>
                <a:chExt cx="193429" cy="158323"/>
              </a:xfrm>
            </p:grpSpPr>
            <p:sp>
              <p:nvSpPr>
                <p:cNvPr id="2858" name="Google Shape;2858;p20"/>
                <p:cNvSpPr/>
                <p:nvPr/>
              </p:nvSpPr>
              <p:spPr>
                <a:xfrm>
                  <a:off x="8404193" y="1358836"/>
                  <a:ext cx="164687" cy="12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87" h="129825" extrusionOk="0">
                      <a:moveTo>
                        <a:pt x="94012" y="0"/>
                      </a:moveTo>
                      <a:lnTo>
                        <a:pt x="0" y="122396"/>
                      </a:lnTo>
                      <a:lnTo>
                        <a:pt x="106680" y="129826"/>
                      </a:lnTo>
                      <a:lnTo>
                        <a:pt x="164687" y="54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9" name="Google Shape;2859;p20"/>
                <p:cNvSpPr/>
                <p:nvPr/>
              </p:nvSpPr>
              <p:spPr>
                <a:xfrm>
                  <a:off x="8390004" y="1344626"/>
                  <a:ext cx="193429" cy="158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29" h="158323" extrusionOk="0">
                      <a:moveTo>
                        <a:pt x="120869" y="158323"/>
                      </a:moveTo>
                      <a:cubicBezTo>
                        <a:pt x="120488" y="158323"/>
                        <a:pt x="120202" y="158323"/>
                        <a:pt x="119916" y="158323"/>
                      </a:cubicBezTo>
                      <a:lnTo>
                        <a:pt x="13236" y="150894"/>
                      </a:lnTo>
                      <a:cubicBezTo>
                        <a:pt x="7998" y="150513"/>
                        <a:pt x="3330" y="147274"/>
                        <a:pt x="1235" y="142511"/>
                      </a:cubicBezTo>
                      <a:cubicBezTo>
                        <a:pt x="-861" y="137749"/>
                        <a:pt x="-289" y="132129"/>
                        <a:pt x="2950" y="127938"/>
                      </a:cubicBezTo>
                      <a:lnTo>
                        <a:pt x="97057" y="5542"/>
                      </a:lnTo>
                      <a:cubicBezTo>
                        <a:pt x="99343" y="2494"/>
                        <a:pt x="102771" y="589"/>
                        <a:pt x="106582" y="113"/>
                      </a:cubicBezTo>
                      <a:cubicBezTo>
                        <a:pt x="110296" y="-364"/>
                        <a:pt x="114106" y="684"/>
                        <a:pt x="117154" y="2970"/>
                      </a:cubicBezTo>
                      <a:lnTo>
                        <a:pt x="187830" y="57263"/>
                      </a:lnTo>
                      <a:cubicBezTo>
                        <a:pt x="194116" y="62025"/>
                        <a:pt x="195259" y="71074"/>
                        <a:pt x="190497" y="77265"/>
                      </a:cubicBezTo>
                      <a:lnTo>
                        <a:pt x="132394" y="152798"/>
                      </a:lnTo>
                      <a:cubicBezTo>
                        <a:pt x="129441" y="156227"/>
                        <a:pt x="125250" y="158323"/>
                        <a:pt x="120869" y="158323"/>
                      </a:cubicBezTo>
                      <a:close/>
                      <a:moveTo>
                        <a:pt x="41716" y="124128"/>
                      </a:moveTo>
                      <a:lnTo>
                        <a:pt x="114202" y="129177"/>
                      </a:lnTo>
                      <a:lnTo>
                        <a:pt x="158874" y="71074"/>
                      </a:lnTo>
                      <a:lnTo>
                        <a:pt x="110867" y="34117"/>
                      </a:lnTo>
                      <a:lnTo>
                        <a:pt x="41716" y="1241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60" name="Google Shape;2860;p20"/>
              <p:cNvGrpSpPr/>
              <p:nvPr/>
            </p:nvGrpSpPr>
            <p:grpSpPr>
              <a:xfrm>
                <a:off x="8437418" y="1249718"/>
                <a:ext cx="235873" cy="221893"/>
                <a:chOff x="8437418" y="1249718"/>
                <a:chExt cx="235873" cy="221893"/>
              </a:xfrm>
            </p:grpSpPr>
            <p:sp>
              <p:nvSpPr>
                <p:cNvPr id="2861" name="Google Shape;2861;p20"/>
                <p:cNvSpPr/>
                <p:nvPr/>
              </p:nvSpPr>
              <p:spPr>
                <a:xfrm rot="-3144837">
                  <a:off x="8502712" y="1270078"/>
                  <a:ext cx="104782" cy="180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4" h="180973" extrusionOk="0">
                      <a:moveTo>
                        <a:pt x="0" y="0"/>
                      </a:moveTo>
                      <a:lnTo>
                        <a:pt x="104774" y="0"/>
                      </a:lnTo>
                      <a:lnTo>
                        <a:pt x="104774" y="180974"/>
                      </a:lnTo>
                      <a:lnTo>
                        <a:pt x="0" y="1809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2" name="Google Shape;2862;p20"/>
                <p:cNvSpPr/>
                <p:nvPr/>
              </p:nvSpPr>
              <p:spPr>
                <a:xfrm>
                  <a:off x="8437418" y="1249718"/>
                  <a:ext cx="235873" cy="221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73" h="221893" extrusionOk="0">
                      <a:moveTo>
                        <a:pt x="157656" y="221893"/>
                      </a:moveTo>
                      <a:cubicBezTo>
                        <a:pt x="154608" y="221893"/>
                        <a:pt x="151560" y="220941"/>
                        <a:pt x="148989" y="218941"/>
                      </a:cubicBezTo>
                      <a:lnTo>
                        <a:pt x="5542" y="108641"/>
                      </a:lnTo>
                      <a:cubicBezTo>
                        <a:pt x="2494" y="106355"/>
                        <a:pt x="589" y="102926"/>
                        <a:pt x="113" y="99211"/>
                      </a:cubicBezTo>
                      <a:cubicBezTo>
                        <a:pt x="-363" y="95497"/>
                        <a:pt x="684" y="91687"/>
                        <a:pt x="2970" y="88639"/>
                      </a:cubicBezTo>
                      <a:lnTo>
                        <a:pt x="66883" y="5581"/>
                      </a:lnTo>
                      <a:cubicBezTo>
                        <a:pt x="71740" y="-706"/>
                        <a:pt x="80694" y="-1849"/>
                        <a:pt x="86885" y="3009"/>
                      </a:cubicBezTo>
                      <a:lnTo>
                        <a:pt x="230332" y="113308"/>
                      </a:lnTo>
                      <a:cubicBezTo>
                        <a:pt x="233380" y="115594"/>
                        <a:pt x="235285" y="119023"/>
                        <a:pt x="235761" y="122738"/>
                      </a:cubicBezTo>
                      <a:cubicBezTo>
                        <a:pt x="236237" y="126453"/>
                        <a:pt x="235190" y="130263"/>
                        <a:pt x="232904" y="133311"/>
                      </a:cubicBezTo>
                      <a:lnTo>
                        <a:pt x="168991" y="216369"/>
                      </a:lnTo>
                      <a:cubicBezTo>
                        <a:pt x="166133" y="219893"/>
                        <a:pt x="161847" y="221893"/>
                        <a:pt x="157656" y="221893"/>
                      </a:cubicBezTo>
                      <a:close/>
                      <a:moveTo>
                        <a:pt x="34212" y="94639"/>
                      </a:moveTo>
                      <a:lnTo>
                        <a:pt x="154989" y="187508"/>
                      </a:lnTo>
                      <a:lnTo>
                        <a:pt x="201471" y="127120"/>
                      </a:lnTo>
                      <a:lnTo>
                        <a:pt x="80694" y="34251"/>
                      </a:lnTo>
                      <a:lnTo>
                        <a:pt x="34212" y="946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863" name="Google Shape;2863;p20"/>
              <p:cNvSpPr/>
              <p:nvPr/>
            </p:nvSpPr>
            <p:spPr>
              <a:xfrm>
                <a:off x="8403145" y="1357978"/>
                <a:ext cx="131254" cy="126301"/>
              </a:xfrm>
              <a:custGeom>
                <a:avLst/>
                <a:gdLst/>
                <a:ahLst/>
                <a:cxnLst/>
                <a:rect l="l" t="t" r="r" b="b"/>
                <a:pathLst>
                  <a:path w="131254" h="126301" extrusionOk="0">
                    <a:moveTo>
                      <a:pt x="131255" y="28480"/>
                    </a:moveTo>
                    <a:lnTo>
                      <a:pt x="56007" y="126302"/>
                    </a:lnTo>
                    <a:lnTo>
                      <a:pt x="0" y="122396"/>
                    </a:lnTo>
                    <a:lnTo>
                      <a:pt x="942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4" name="Google Shape;2864;p20"/>
              <p:cNvSpPr/>
              <p:nvPr/>
            </p:nvSpPr>
            <p:spPr>
              <a:xfrm rot="-3144837">
                <a:off x="8450770" y="1293300"/>
                <a:ext cx="104782" cy="66679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66674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66675"/>
                    </a:lnTo>
                    <a:lnTo>
                      <a:pt x="0" y="6667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65" name="Google Shape;2865;p20"/>
              <p:cNvGrpSpPr/>
              <p:nvPr/>
            </p:nvGrpSpPr>
            <p:grpSpPr>
              <a:xfrm>
                <a:off x="8433011" y="1095392"/>
                <a:ext cx="388579" cy="353169"/>
                <a:chOff x="8433011" y="1095392"/>
                <a:chExt cx="388579" cy="353169"/>
              </a:xfrm>
            </p:grpSpPr>
            <p:sp>
              <p:nvSpPr>
                <p:cNvPr id="2866" name="Google Shape;2866;p20"/>
                <p:cNvSpPr/>
                <p:nvPr/>
              </p:nvSpPr>
              <p:spPr>
                <a:xfrm>
                  <a:off x="8447246" y="1109662"/>
                  <a:ext cx="360045" cy="32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045" h="324612" extrusionOk="0">
                      <a:moveTo>
                        <a:pt x="55150" y="0"/>
                      </a:moveTo>
                      <a:lnTo>
                        <a:pt x="0" y="149828"/>
                      </a:lnTo>
                      <a:lnTo>
                        <a:pt x="227267" y="324612"/>
                      </a:lnTo>
                      <a:lnTo>
                        <a:pt x="360045" y="2345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7" name="Google Shape;2867;p20"/>
                <p:cNvSpPr/>
                <p:nvPr/>
              </p:nvSpPr>
              <p:spPr>
                <a:xfrm>
                  <a:off x="8433011" y="1095392"/>
                  <a:ext cx="388579" cy="35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579" h="353169" extrusionOk="0">
                      <a:moveTo>
                        <a:pt x="241502" y="353169"/>
                      </a:moveTo>
                      <a:cubicBezTo>
                        <a:pt x="238454" y="353169"/>
                        <a:pt x="235310" y="352217"/>
                        <a:pt x="232834" y="350217"/>
                      </a:cubicBezTo>
                      <a:lnTo>
                        <a:pt x="5567" y="175433"/>
                      </a:lnTo>
                      <a:cubicBezTo>
                        <a:pt x="614" y="171623"/>
                        <a:pt x="-1291" y="165051"/>
                        <a:pt x="900" y="159145"/>
                      </a:cubicBezTo>
                      <a:lnTo>
                        <a:pt x="56050" y="9317"/>
                      </a:lnTo>
                      <a:cubicBezTo>
                        <a:pt x="57574" y="5031"/>
                        <a:pt x="61098" y="1792"/>
                        <a:pt x="65479" y="554"/>
                      </a:cubicBezTo>
                      <a:cubicBezTo>
                        <a:pt x="69861" y="-684"/>
                        <a:pt x="74528" y="173"/>
                        <a:pt x="78148" y="2935"/>
                      </a:cubicBezTo>
                      <a:lnTo>
                        <a:pt x="383043" y="237441"/>
                      </a:lnTo>
                      <a:cubicBezTo>
                        <a:pt x="386663" y="240203"/>
                        <a:pt x="388758" y="244584"/>
                        <a:pt x="388568" y="249156"/>
                      </a:cubicBezTo>
                      <a:cubicBezTo>
                        <a:pt x="388473" y="253728"/>
                        <a:pt x="386091" y="258015"/>
                        <a:pt x="382281" y="260586"/>
                      </a:cubicBezTo>
                      <a:lnTo>
                        <a:pt x="249502" y="350693"/>
                      </a:lnTo>
                      <a:cubicBezTo>
                        <a:pt x="247121" y="352407"/>
                        <a:pt x="244264" y="353169"/>
                        <a:pt x="241502" y="353169"/>
                      </a:cubicBezTo>
                      <a:close/>
                      <a:moveTo>
                        <a:pt x="31285" y="159145"/>
                      </a:moveTo>
                      <a:lnTo>
                        <a:pt x="242073" y="321261"/>
                      </a:lnTo>
                      <a:lnTo>
                        <a:pt x="349991" y="248013"/>
                      </a:lnTo>
                      <a:lnTo>
                        <a:pt x="76147" y="37416"/>
                      </a:lnTo>
                      <a:lnTo>
                        <a:pt x="31285" y="1591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68" name="Google Shape;2868;p20"/>
              <p:cNvGrpSpPr/>
              <p:nvPr/>
            </p:nvGrpSpPr>
            <p:grpSpPr>
              <a:xfrm>
                <a:off x="8457991" y="456115"/>
                <a:ext cx="836175" cy="922341"/>
                <a:chOff x="8457991" y="456115"/>
                <a:chExt cx="836175" cy="922341"/>
              </a:xfrm>
            </p:grpSpPr>
            <p:sp>
              <p:nvSpPr>
                <p:cNvPr id="2869" name="Google Shape;2869;p20"/>
                <p:cNvSpPr/>
                <p:nvPr/>
              </p:nvSpPr>
              <p:spPr>
                <a:xfrm>
                  <a:off x="8472298" y="470875"/>
                  <a:ext cx="807218" cy="893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218" h="893293" extrusionOk="0">
                      <a:moveTo>
                        <a:pt x="527017" y="680506"/>
                      </a:moveTo>
                      <a:lnTo>
                        <a:pt x="399573" y="880055"/>
                      </a:lnTo>
                      <a:cubicBezTo>
                        <a:pt x="388142" y="894914"/>
                        <a:pt x="366711" y="897676"/>
                        <a:pt x="351852" y="886246"/>
                      </a:cubicBezTo>
                      <a:lnTo>
                        <a:pt x="13239" y="625833"/>
                      </a:lnTo>
                      <a:cubicBezTo>
                        <a:pt x="-1620" y="614403"/>
                        <a:pt x="-4382" y="592972"/>
                        <a:pt x="7047" y="578112"/>
                      </a:cubicBezTo>
                      <a:lnTo>
                        <a:pt x="482345" y="60524"/>
                      </a:lnTo>
                      <a:cubicBezTo>
                        <a:pt x="547972" y="-10914"/>
                        <a:pt x="657319" y="-20343"/>
                        <a:pt x="734186" y="38807"/>
                      </a:cubicBezTo>
                      <a:lnTo>
                        <a:pt x="734186" y="38807"/>
                      </a:lnTo>
                      <a:cubicBezTo>
                        <a:pt x="811053" y="97957"/>
                        <a:pt x="830007" y="206066"/>
                        <a:pt x="777811" y="287791"/>
                      </a:cubicBezTo>
                      <a:lnTo>
                        <a:pt x="574642" y="606021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0" name="Google Shape;2870;p20"/>
                <p:cNvSpPr/>
                <p:nvPr/>
              </p:nvSpPr>
              <p:spPr>
                <a:xfrm>
                  <a:off x="8457991" y="456115"/>
                  <a:ext cx="836175" cy="922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175" h="922341" extrusionOk="0">
                      <a:moveTo>
                        <a:pt x="386828" y="922342"/>
                      </a:moveTo>
                      <a:cubicBezTo>
                        <a:pt x="376541" y="922342"/>
                        <a:pt x="366159" y="919103"/>
                        <a:pt x="357396" y="912341"/>
                      </a:cubicBezTo>
                      <a:lnTo>
                        <a:pt x="18782" y="651927"/>
                      </a:lnTo>
                      <a:cubicBezTo>
                        <a:pt x="8590" y="644117"/>
                        <a:pt x="2018" y="632687"/>
                        <a:pt x="399" y="619828"/>
                      </a:cubicBezTo>
                      <a:cubicBezTo>
                        <a:pt x="-1221" y="606969"/>
                        <a:pt x="2113" y="594301"/>
                        <a:pt x="10019" y="584109"/>
                      </a:cubicBezTo>
                      <a:cubicBezTo>
                        <a:pt x="10305" y="583823"/>
                        <a:pt x="10495" y="583442"/>
                        <a:pt x="10781" y="583157"/>
                      </a:cubicBezTo>
                      <a:lnTo>
                        <a:pt x="486079" y="65568"/>
                      </a:lnTo>
                      <a:cubicBezTo>
                        <a:pt x="557230" y="-11965"/>
                        <a:pt x="673816" y="-21967"/>
                        <a:pt x="757160" y="42137"/>
                      </a:cubicBezTo>
                      <a:cubicBezTo>
                        <a:pt x="840599" y="106240"/>
                        <a:pt x="860792" y="221492"/>
                        <a:pt x="804118" y="310170"/>
                      </a:cubicBezTo>
                      <a:lnTo>
                        <a:pt x="600950" y="628400"/>
                      </a:lnTo>
                      <a:cubicBezTo>
                        <a:pt x="596664" y="635068"/>
                        <a:pt x="587805" y="636973"/>
                        <a:pt x="581233" y="632782"/>
                      </a:cubicBezTo>
                      <a:cubicBezTo>
                        <a:pt x="574566" y="628496"/>
                        <a:pt x="572660" y="619733"/>
                        <a:pt x="576851" y="613065"/>
                      </a:cubicBezTo>
                      <a:lnTo>
                        <a:pt x="780020" y="294835"/>
                      </a:lnTo>
                      <a:cubicBezTo>
                        <a:pt x="828597" y="218730"/>
                        <a:pt x="811262" y="119861"/>
                        <a:pt x="739729" y="64806"/>
                      </a:cubicBezTo>
                      <a:cubicBezTo>
                        <a:pt x="668196" y="9752"/>
                        <a:pt x="568184" y="18419"/>
                        <a:pt x="507128" y="84904"/>
                      </a:cubicBezTo>
                      <a:lnTo>
                        <a:pt x="32307" y="601921"/>
                      </a:lnTo>
                      <a:cubicBezTo>
                        <a:pt x="29355" y="606017"/>
                        <a:pt x="28116" y="610970"/>
                        <a:pt x="28688" y="616113"/>
                      </a:cubicBezTo>
                      <a:cubicBezTo>
                        <a:pt x="29355" y="621352"/>
                        <a:pt x="32022" y="626019"/>
                        <a:pt x="36213" y="629258"/>
                      </a:cubicBezTo>
                      <a:lnTo>
                        <a:pt x="374827" y="889671"/>
                      </a:lnTo>
                      <a:cubicBezTo>
                        <a:pt x="383303" y="896243"/>
                        <a:pt x="395496" y="894719"/>
                        <a:pt x="402259" y="886433"/>
                      </a:cubicBezTo>
                      <a:lnTo>
                        <a:pt x="529226" y="687551"/>
                      </a:lnTo>
                      <a:cubicBezTo>
                        <a:pt x="533513" y="680883"/>
                        <a:pt x="542371" y="678978"/>
                        <a:pt x="548943" y="683169"/>
                      </a:cubicBezTo>
                      <a:cubicBezTo>
                        <a:pt x="555611" y="687455"/>
                        <a:pt x="557516" y="696218"/>
                        <a:pt x="553325" y="702886"/>
                      </a:cubicBezTo>
                      <a:lnTo>
                        <a:pt x="425880" y="902435"/>
                      </a:lnTo>
                      <a:cubicBezTo>
                        <a:pt x="425690" y="902816"/>
                        <a:pt x="425404" y="903101"/>
                        <a:pt x="425118" y="903482"/>
                      </a:cubicBezTo>
                      <a:cubicBezTo>
                        <a:pt x="415689" y="915865"/>
                        <a:pt x="401401" y="922342"/>
                        <a:pt x="386828" y="9223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71" name="Google Shape;2871;p20"/>
              <p:cNvGrpSpPr/>
              <p:nvPr/>
            </p:nvGrpSpPr>
            <p:grpSpPr>
              <a:xfrm>
                <a:off x="9017765" y="1062485"/>
                <a:ext cx="43394" cy="51843"/>
                <a:chOff x="9017765" y="1062485"/>
                <a:chExt cx="43394" cy="51843"/>
              </a:xfrm>
            </p:grpSpPr>
            <p:sp>
              <p:nvSpPr>
                <p:cNvPr id="2872" name="Google Shape;2872;p20"/>
                <p:cNvSpPr/>
                <p:nvPr/>
              </p:nvSpPr>
              <p:spPr>
                <a:xfrm>
                  <a:off x="9032081" y="1076800"/>
                  <a:ext cx="14858" cy="2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58" h="23240" extrusionOk="0">
                      <a:moveTo>
                        <a:pt x="14859" y="0"/>
                      </a:moveTo>
                      <a:lnTo>
                        <a:pt x="0" y="23241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3" name="Google Shape;2873;p20"/>
                <p:cNvSpPr/>
                <p:nvPr/>
              </p:nvSpPr>
              <p:spPr>
                <a:xfrm>
                  <a:off x="9017765" y="1062485"/>
                  <a:ext cx="43394" cy="51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94" h="51843" extrusionOk="0">
                      <a:moveTo>
                        <a:pt x="14315" y="51844"/>
                      </a:moveTo>
                      <a:cubicBezTo>
                        <a:pt x="11648" y="51844"/>
                        <a:pt x="8981" y="51082"/>
                        <a:pt x="6600" y="49558"/>
                      </a:cubicBezTo>
                      <a:cubicBezTo>
                        <a:pt x="-67" y="45272"/>
                        <a:pt x="-1973" y="36508"/>
                        <a:pt x="2218" y="29841"/>
                      </a:cubicBezTo>
                      <a:lnTo>
                        <a:pt x="17077" y="6600"/>
                      </a:lnTo>
                      <a:cubicBezTo>
                        <a:pt x="21364" y="-68"/>
                        <a:pt x="30127" y="-1973"/>
                        <a:pt x="36794" y="2218"/>
                      </a:cubicBezTo>
                      <a:cubicBezTo>
                        <a:pt x="43462" y="6505"/>
                        <a:pt x="45367" y="15268"/>
                        <a:pt x="41176" y="21935"/>
                      </a:cubicBezTo>
                      <a:lnTo>
                        <a:pt x="26317" y="45176"/>
                      </a:lnTo>
                      <a:cubicBezTo>
                        <a:pt x="23650" y="49558"/>
                        <a:pt x="18983" y="51844"/>
                        <a:pt x="14315" y="518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74" name="Google Shape;2874;p20"/>
              <p:cNvGrpSpPr/>
              <p:nvPr/>
            </p:nvGrpSpPr>
            <p:grpSpPr>
              <a:xfrm>
                <a:off x="8715085" y="603328"/>
                <a:ext cx="436817" cy="522335"/>
                <a:chOff x="8715085" y="603328"/>
                <a:chExt cx="436817" cy="522335"/>
              </a:xfrm>
            </p:grpSpPr>
            <p:sp>
              <p:nvSpPr>
                <p:cNvPr id="2875" name="Google Shape;2875;p20"/>
                <p:cNvSpPr/>
                <p:nvPr/>
              </p:nvSpPr>
              <p:spPr>
                <a:xfrm>
                  <a:off x="8729477" y="617605"/>
                  <a:ext cx="408231" cy="493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231" h="493699" extrusionOk="0">
                      <a:moveTo>
                        <a:pt x="24093" y="480912"/>
                      </a:moveTo>
                      <a:lnTo>
                        <a:pt x="24093" y="480912"/>
                      </a:lnTo>
                      <a:cubicBezTo>
                        <a:pt x="-2863" y="460148"/>
                        <a:pt x="-8006" y="421095"/>
                        <a:pt x="12759" y="394044"/>
                      </a:cubicBezTo>
                      <a:lnTo>
                        <a:pt x="297270" y="24093"/>
                      </a:lnTo>
                      <a:cubicBezTo>
                        <a:pt x="318035" y="-2862"/>
                        <a:pt x="357087" y="-8006"/>
                        <a:pt x="384138" y="12759"/>
                      </a:cubicBezTo>
                      <a:lnTo>
                        <a:pt x="384138" y="12759"/>
                      </a:lnTo>
                      <a:cubicBezTo>
                        <a:pt x="411094" y="33523"/>
                        <a:pt x="416237" y="72576"/>
                        <a:pt x="395473" y="99627"/>
                      </a:cubicBezTo>
                      <a:lnTo>
                        <a:pt x="110961" y="469578"/>
                      </a:lnTo>
                      <a:cubicBezTo>
                        <a:pt x="90102" y="496629"/>
                        <a:pt x="51049" y="501677"/>
                        <a:pt x="24093" y="4809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6" name="Google Shape;2876;p20"/>
                <p:cNvSpPr/>
                <p:nvPr/>
              </p:nvSpPr>
              <p:spPr>
                <a:xfrm>
                  <a:off x="8715085" y="603328"/>
                  <a:ext cx="436817" cy="522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817" h="522335" extrusionOk="0">
                      <a:moveTo>
                        <a:pt x="76108" y="522336"/>
                      </a:moveTo>
                      <a:cubicBezTo>
                        <a:pt x="59916" y="522336"/>
                        <a:pt x="43533" y="517192"/>
                        <a:pt x="29722" y="506524"/>
                      </a:cubicBezTo>
                      <a:cubicBezTo>
                        <a:pt x="-3616" y="480902"/>
                        <a:pt x="-9807" y="432991"/>
                        <a:pt x="15720" y="399654"/>
                      </a:cubicBezTo>
                      <a:lnTo>
                        <a:pt x="300231" y="29703"/>
                      </a:lnTo>
                      <a:cubicBezTo>
                        <a:pt x="325854" y="-3635"/>
                        <a:pt x="373765" y="-9826"/>
                        <a:pt x="407102" y="15796"/>
                      </a:cubicBezTo>
                      <a:cubicBezTo>
                        <a:pt x="423200" y="28179"/>
                        <a:pt x="433486" y="46086"/>
                        <a:pt x="436153" y="66374"/>
                      </a:cubicBezTo>
                      <a:cubicBezTo>
                        <a:pt x="438820" y="86662"/>
                        <a:pt x="433391" y="106569"/>
                        <a:pt x="421104" y="122667"/>
                      </a:cubicBezTo>
                      <a:lnTo>
                        <a:pt x="136592" y="492618"/>
                      </a:lnTo>
                      <a:cubicBezTo>
                        <a:pt x="121638" y="512049"/>
                        <a:pt x="98968" y="522336"/>
                        <a:pt x="76108" y="522336"/>
                      </a:cubicBezTo>
                      <a:close/>
                      <a:moveTo>
                        <a:pt x="360810" y="28560"/>
                      </a:moveTo>
                      <a:cubicBezTo>
                        <a:pt x="346523" y="28560"/>
                        <a:pt x="332331" y="34941"/>
                        <a:pt x="322996" y="47133"/>
                      </a:cubicBezTo>
                      <a:lnTo>
                        <a:pt x="38485" y="417084"/>
                      </a:lnTo>
                      <a:cubicBezTo>
                        <a:pt x="22483" y="437944"/>
                        <a:pt x="26388" y="467853"/>
                        <a:pt x="47247" y="483855"/>
                      </a:cubicBezTo>
                      <a:lnTo>
                        <a:pt x="47247" y="483855"/>
                      </a:lnTo>
                      <a:cubicBezTo>
                        <a:pt x="57249" y="491570"/>
                        <a:pt x="69726" y="494904"/>
                        <a:pt x="82395" y="493284"/>
                      </a:cubicBezTo>
                      <a:cubicBezTo>
                        <a:pt x="95063" y="491665"/>
                        <a:pt x="106303" y="485188"/>
                        <a:pt x="114018" y="475187"/>
                      </a:cubicBezTo>
                      <a:lnTo>
                        <a:pt x="398530" y="105236"/>
                      </a:lnTo>
                      <a:cubicBezTo>
                        <a:pt x="406245" y="95235"/>
                        <a:pt x="409578" y="82757"/>
                        <a:pt x="407959" y="70089"/>
                      </a:cubicBezTo>
                      <a:cubicBezTo>
                        <a:pt x="406340" y="57420"/>
                        <a:pt x="399863" y="46181"/>
                        <a:pt x="389862" y="38466"/>
                      </a:cubicBezTo>
                      <a:cubicBezTo>
                        <a:pt x="381099" y="31798"/>
                        <a:pt x="370907" y="28560"/>
                        <a:pt x="360810" y="285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877" name="Google Shape;2877;p20"/>
              <p:cNvSpPr/>
              <p:nvPr/>
            </p:nvSpPr>
            <p:spPr>
              <a:xfrm>
                <a:off x="8435816" y="1106899"/>
                <a:ext cx="115538" cy="196310"/>
              </a:xfrm>
              <a:custGeom>
                <a:avLst/>
                <a:gdLst/>
                <a:ahLst/>
                <a:cxnLst/>
                <a:rect l="l" t="t" r="r" b="b"/>
                <a:pathLst>
                  <a:path w="115538" h="196310" extrusionOk="0">
                    <a:moveTo>
                      <a:pt x="60388" y="196310"/>
                    </a:moveTo>
                    <a:lnTo>
                      <a:pt x="0" y="149828"/>
                    </a:lnTo>
                    <a:lnTo>
                      <a:pt x="55150" y="0"/>
                    </a:lnTo>
                    <a:lnTo>
                      <a:pt x="115538" y="46387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8" name="Google Shape;2878;p20"/>
              <p:cNvSpPr/>
              <p:nvPr/>
            </p:nvSpPr>
            <p:spPr>
              <a:xfrm>
                <a:off x="8466611" y="460493"/>
                <a:ext cx="768161" cy="683935"/>
              </a:xfrm>
              <a:custGeom>
                <a:avLst/>
                <a:gdLst/>
                <a:ahLst/>
                <a:cxnLst/>
                <a:rect l="l" t="t" r="r" b="b"/>
                <a:pathLst>
                  <a:path w="768161" h="683935" extrusionOk="0">
                    <a:moveTo>
                      <a:pt x="768162" y="72716"/>
                    </a:moveTo>
                    <a:cubicBezTo>
                      <a:pt x="697010" y="42617"/>
                      <a:pt x="612332" y="59190"/>
                      <a:pt x="557850" y="118626"/>
                    </a:cubicBezTo>
                    <a:lnTo>
                      <a:pt x="82552" y="636215"/>
                    </a:lnTo>
                    <a:cubicBezTo>
                      <a:pt x="71122" y="651074"/>
                      <a:pt x="73884" y="672600"/>
                      <a:pt x="88743" y="683935"/>
                    </a:cubicBezTo>
                    <a:lnTo>
                      <a:pt x="13210" y="625833"/>
                    </a:lnTo>
                    <a:cubicBezTo>
                      <a:pt x="-1554" y="614498"/>
                      <a:pt x="-4411" y="592971"/>
                      <a:pt x="7019" y="578113"/>
                    </a:cubicBezTo>
                    <a:lnTo>
                      <a:pt x="482316" y="60524"/>
                    </a:lnTo>
                    <a:cubicBezTo>
                      <a:pt x="547943" y="-10914"/>
                      <a:pt x="657291" y="-20343"/>
                      <a:pt x="734157" y="38807"/>
                    </a:cubicBezTo>
                    <a:cubicBezTo>
                      <a:pt x="747207" y="48808"/>
                      <a:pt x="758637" y="60143"/>
                      <a:pt x="768162" y="727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9" name="Google Shape;2879;p20"/>
              <p:cNvSpPr/>
              <p:nvPr/>
            </p:nvSpPr>
            <p:spPr>
              <a:xfrm>
                <a:off x="8725685" y="613189"/>
                <a:ext cx="390596" cy="484128"/>
              </a:xfrm>
              <a:custGeom>
                <a:avLst/>
                <a:gdLst/>
                <a:ahLst/>
                <a:cxnLst/>
                <a:rect l="l" t="t" r="r" b="b"/>
                <a:pathLst>
                  <a:path w="390596" h="484128" extrusionOk="0">
                    <a:moveTo>
                      <a:pt x="44172" y="483995"/>
                    </a:moveTo>
                    <a:cubicBezTo>
                      <a:pt x="33695" y="484757"/>
                      <a:pt x="23789" y="482280"/>
                      <a:pt x="15788" y="476089"/>
                    </a:cubicBezTo>
                    <a:cubicBezTo>
                      <a:pt x="-5167" y="459992"/>
                      <a:pt x="-5262" y="424845"/>
                      <a:pt x="15502" y="397794"/>
                    </a:cubicBezTo>
                    <a:lnTo>
                      <a:pt x="300014" y="27843"/>
                    </a:lnTo>
                    <a:cubicBezTo>
                      <a:pt x="320779" y="792"/>
                      <a:pt x="354878" y="-8067"/>
                      <a:pt x="375738" y="8031"/>
                    </a:cubicBezTo>
                    <a:cubicBezTo>
                      <a:pt x="383739" y="14222"/>
                      <a:pt x="388692" y="23175"/>
                      <a:pt x="390597" y="33462"/>
                    </a:cubicBezTo>
                    <a:cubicBezTo>
                      <a:pt x="373833" y="34796"/>
                      <a:pt x="356021" y="44511"/>
                      <a:pt x="343257" y="61180"/>
                    </a:cubicBezTo>
                    <a:lnTo>
                      <a:pt x="58746" y="431131"/>
                    </a:lnTo>
                    <a:cubicBezTo>
                      <a:pt x="45982" y="447705"/>
                      <a:pt x="41125" y="467421"/>
                      <a:pt x="44172" y="4839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80" name="Google Shape;2880;p20"/>
            <p:cNvGrpSpPr/>
            <p:nvPr/>
          </p:nvGrpSpPr>
          <p:grpSpPr>
            <a:xfrm flipH="1">
              <a:off x="8127313" y="716372"/>
              <a:ext cx="1477581" cy="1710736"/>
              <a:chOff x="8390004" y="456115"/>
              <a:chExt cx="904162" cy="1046834"/>
            </a:xfrm>
          </p:grpSpPr>
          <p:grpSp>
            <p:nvGrpSpPr>
              <p:cNvPr id="2881" name="Google Shape;2881;p20"/>
              <p:cNvGrpSpPr/>
              <p:nvPr/>
            </p:nvGrpSpPr>
            <p:grpSpPr>
              <a:xfrm>
                <a:off x="8390004" y="1344626"/>
                <a:ext cx="193429" cy="158323"/>
                <a:chOff x="8390004" y="1344626"/>
                <a:chExt cx="193429" cy="158323"/>
              </a:xfrm>
            </p:grpSpPr>
            <p:sp>
              <p:nvSpPr>
                <p:cNvPr id="2882" name="Google Shape;2882;p20"/>
                <p:cNvSpPr/>
                <p:nvPr/>
              </p:nvSpPr>
              <p:spPr>
                <a:xfrm>
                  <a:off x="8404193" y="1358836"/>
                  <a:ext cx="164687" cy="12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87" h="129825" extrusionOk="0">
                      <a:moveTo>
                        <a:pt x="94012" y="0"/>
                      </a:moveTo>
                      <a:lnTo>
                        <a:pt x="0" y="122396"/>
                      </a:lnTo>
                      <a:lnTo>
                        <a:pt x="106680" y="129826"/>
                      </a:lnTo>
                      <a:lnTo>
                        <a:pt x="164687" y="5429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3" name="Google Shape;2883;p20"/>
                <p:cNvSpPr/>
                <p:nvPr/>
              </p:nvSpPr>
              <p:spPr>
                <a:xfrm>
                  <a:off x="8390004" y="1344626"/>
                  <a:ext cx="193429" cy="158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29" h="158323" extrusionOk="0">
                      <a:moveTo>
                        <a:pt x="120869" y="158323"/>
                      </a:moveTo>
                      <a:cubicBezTo>
                        <a:pt x="120488" y="158323"/>
                        <a:pt x="120202" y="158323"/>
                        <a:pt x="119916" y="158323"/>
                      </a:cubicBezTo>
                      <a:lnTo>
                        <a:pt x="13236" y="150894"/>
                      </a:lnTo>
                      <a:cubicBezTo>
                        <a:pt x="7998" y="150513"/>
                        <a:pt x="3330" y="147274"/>
                        <a:pt x="1235" y="142511"/>
                      </a:cubicBezTo>
                      <a:cubicBezTo>
                        <a:pt x="-861" y="137749"/>
                        <a:pt x="-289" y="132129"/>
                        <a:pt x="2950" y="127938"/>
                      </a:cubicBezTo>
                      <a:lnTo>
                        <a:pt x="97057" y="5542"/>
                      </a:lnTo>
                      <a:cubicBezTo>
                        <a:pt x="99343" y="2494"/>
                        <a:pt x="102771" y="589"/>
                        <a:pt x="106582" y="113"/>
                      </a:cubicBezTo>
                      <a:cubicBezTo>
                        <a:pt x="110296" y="-364"/>
                        <a:pt x="114106" y="684"/>
                        <a:pt x="117154" y="2970"/>
                      </a:cubicBezTo>
                      <a:lnTo>
                        <a:pt x="187830" y="57263"/>
                      </a:lnTo>
                      <a:cubicBezTo>
                        <a:pt x="194116" y="62025"/>
                        <a:pt x="195259" y="71074"/>
                        <a:pt x="190497" y="77265"/>
                      </a:cubicBezTo>
                      <a:lnTo>
                        <a:pt x="132394" y="152798"/>
                      </a:lnTo>
                      <a:cubicBezTo>
                        <a:pt x="129441" y="156227"/>
                        <a:pt x="125250" y="158323"/>
                        <a:pt x="120869" y="158323"/>
                      </a:cubicBezTo>
                      <a:close/>
                      <a:moveTo>
                        <a:pt x="41716" y="124128"/>
                      </a:moveTo>
                      <a:lnTo>
                        <a:pt x="114202" y="129177"/>
                      </a:lnTo>
                      <a:lnTo>
                        <a:pt x="158874" y="71074"/>
                      </a:lnTo>
                      <a:lnTo>
                        <a:pt x="110867" y="34117"/>
                      </a:lnTo>
                      <a:lnTo>
                        <a:pt x="41716" y="12412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84" name="Google Shape;2884;p20"/>
              <p:cNvGrpSpPr/>
              <p:nvPr/>
            </p:nvGrpSpPr>
            <p:grpSpPr>
              <a:xfrm>
                <a:off x="8437418" y="1249718"/>
                <a:ext cx="235873" cy="221893"/>
                <a:chOff x="8437418" y="1249718"/>
                <a:chExt cx="235873" cy="221893"/>
              </a:xfrm>
            </p:grpSpPr>
            <p:sp>
              <p:nvSpPr>
                <p:cNvPr id="2885" name="Google Shape;2885;p20"/>
                <p:cNvSpPr/>
                <p:nvPr/>
              </p:nvSpPr>
              <p:spPr>
                <a:xfrm rot="-3144837">
                  <a:off x="8502712" y="1270078"/>
                  <a:ext cx="104782" cy="180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4" h="180973" extrusionOk="0">
                      <a:moveTo>
                        <a:pt x="0" y="0"/>
                      </a:moveTo>
                      <a:lnTo>
                        <a:pt x="104774" y="0"/>
                      </a:lnTo>
                      <a:lnTo>
                        <a:pt x="104774" y="180974"/>
                      </a:lnTo>
                      <a:lnTo>
                        <a:pt x="0" y="18097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6" name="Google Shape;2886;p20"/>
                <p:cNvSpPr/>
                <p:nvPr/>
              </p:nvSpPr>
              <p:spPr>
                <a:xfrm>
                  <a:off x="8437418" y="1249718"/>
                  <a:ext cx="235873" cy="221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73" h="221893" extrusionOk="0">
                      <a:moveTo>
                        <a:pt x="157656" y="221893"/>
                      </a:moveTo>
                      <a:cubicBezTo>
                        <a:pt x="154608" y="221893"/>
                        <a:pt x="151560" y="220941"/>
                        <a:pt x="148989" y="218941"/>
                      </a:cubicBezTo>
                      <a:lnTo>
                        <a:pt x="5542" y="108641"/>
                      </a:lnTo>
                      <a:cubicBezTo>
                        <a:pt x="2494" y="106355"/>
                        <a:pt x="589" y="102926"/>
                        <a:pt x="113" y="99211"/>
                      </a:cubicBezTo>
                      <a:cubicBezTo>
                        <a:pt x="-363" y="95497"/>
                        <a:pt x="684" y="91687"/>
                        <a:pt x="2970" y="88639"/>
                      </a:cubicBezTo>
                      <a:lnTo>
                        <a:pt x="66883" y="5581"/>
                      </a:lnTo>
                      <a:cubicBezTo>
                        <a:pt x="71740" y="-706"/>
                        <a:pt x="80694" y="-1849"/>
                        <a:pt x="86885" y="3009"/>
                      </a:cubicBezTo>
                      <a:lnTo>
                        <a:pt x="230332" y="113308"/>
                      </a:lnTo>
                      <a:cubicBezTo>
                        <a:pt x="233380" y="115594"/>
                        <a:pt x="235285" y="119023"/>
                        <a:pt x="235761" y="122738"/>
                      </a:cubicBezTo>
                      <a:cubicBezTo>
                        <a:pt x="236237" y="126453"/>
                        <a:pt x="235190" y="130263"/>
                        <a:pt x="232904" y="133311"/>
                      </a:cubicBezTo>
                      <a:lnTo>
                        <a:pt x="168991" y="216369"/>
                      </a:lnTo>
                      <a:cubicBezTo>
                        <a:pt x="166133" y="219893"/>
                        <a:pt x="161847" y="221893"/>
                        <a:pt x="157656" y="221893"/>
                      </a:cubicBezTo>
                      <a:close/>
                      <a:moveTo>
                        <a:pt x="34212" y="94639"/>
                      </a:moveTo>
                      <a:lnTo>
                        <a:pt x="154989" y="187508"/>
                      </a:lnTo>
                      <a:lnTo>
                        <a:pt x="201471" y="127120"/>
                      </a:lnTo>
                      <a:lnTo>
                        <a:pt x="80694" y="34251"/>
                      </a:lnTo>
                      <a:lnTo>
                        <a:pt x="34212" y="946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887" name="Google Shape;2887;p20"/>
              <p:cNvSpPr/>
              <p:nvPr/>
            </p:nvSpPr>
            <p:spPr>
              <a:xfrm>
                <a:off x="8403145" y="1357978"/>
                <a:ext cx="131254" cy="126301"/>
              </a:xfrm>
              <a:custGeom>
                <a:avLst/>
                <a:gdLst/>
                <a:ahLst/>
                <a:cxnLst/>
                <a:rect l="l" t="t" r="r" b="b"/>
                <a:pathLst>
                  <a:path w="131254" h="126301" extrusionOk="0">
                    <a:moveTo>
                      <a:pt x="131255" y="28480"/>
                    </a:moveTo>
                    <a:lnTo>
                      <a:pt x="56007" y="126302"/>
                    </a:lnTo>
                    <a:lnTo>
                      <a:pt x="0" y="122396"/>
                    </a:lnTo>
                    <a:lnTo>
                      <a:pt x="94202" y="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8" name="Google Shape;2888;p20"/>
              <p:cNvSpPr/>
              <p:nvPr/>
            </p:nvSpPr>
            <p:spPr>
              <a:xfrm rot="-3144837">
                <a:off x="8450770" y="1293300"/>
                <a:ext cx="104782" cy="66679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66674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66675"/>
                    </a:lnTo>
                    <a:lnTo>
                      <a:pt x="0" y="66675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89" name="Google Shape;2889;p20"/>
              <p:cNvGrpSpPr/>
              <p:nvPr/>
            </p:nvGrpSpPr>
            <p:grpSpPr>
              <a:xfrm>
                <a:off x="8433011" y="1095392"/>
                <a:ext cx="388579" cy="353169"/>
                <a:chOff x="8433011" y="1095392"/>
                <a:chExt cx="388579" cy="353169"/>
              </a:xfrm>
            </p:grpSpPr>
            <p:sp>
              <p:nvSpPr>
                <p:cNvPr id="2890" name="Google Shape;2890;p20"/>
                <p:cNvSpPr/>
                <p:nvPr/>
              </p:nvSpPr>
              <p:spPr>
                <a:xfrm>
                  <a:off x="8447246" y="1109662"/>
                  <a:ext cx="360045" cy="32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045" h="324612" extrusionOk="0">
                      <a:moveTo>
                        <a:pt x="55150" y="0"/>
                      </a:moveTo>
                      <a:lnTo>
                        <a:pt x="0" y="149828"/>
                      </a:lnTo>
                      <a:lnTo>
                        <a:pt x="227267" y="324612"/>
                      </a:lnTo>
                      <a:lnTo>
                        <a:pt x="360045" y="234506"/>
                      </a:lnTo>
                      <a:close/>
                    </a:path>
                  </a:pathLst>
                </a:custGeom>
                <a:solidFill>
                  <a:srgbClr val="4F4F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1" name="Google Shape;2891;p20"/>
                <p:cNvSpPr/>
                <p:nvPr/>
              </p:nvSpPr>
              <p:spPr>
                <a:xfrm>
                  <a:off x="8433011" y="1095392"/>
                  <a:ext cx="388579" cy="35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579" h="353169" extrusionOk="0">
                      <a:moveTo>
                        <a:pt x="241502" y="353169"/>
                      </a:moveTo>
                      <a:cubicBezTo>
                        <a:pt x="238454" y="353169"/>
                        <a:pt x="235310" y="352217"/>
                        <a:pt x="232834" y="350217"/>
                      </a:cubicBezTo>
                      <a:lnTo>
                        <a:pt x="5567" y="175433"/>
                      </a:lnTo>
                      <a:cubicBezTo>
                        <a:pt x="614" y="171623"/>
                        <a:pt x="-1291" y="165051"/>
                        <a:pt x="900" y="159145"/>
                      </a:cubicBezTo>
                      <a:lnTo>
                        <a:pt x="56050" y="9317"/>
                      </a:lnTo>
                      <a:cubicBezTo>
                        <a:pt x="57574" y="5031"/>
                        <a:pt x="61098" y="1792"/>
                        <a:pt x="65479" y="554"/>
                      </a:cubicBezTo>
                      <a:cubicBezTo>
                        <a:pt x="69861" y="-684"/>
                        <a:pt x="74528" y="173"/>
                        <a:pt x="78148" y="2935"/>
                      </a:cubicBezTo>
                      <a:lnTo>
                        <a:pt x="383043" y="237441"/>
                      </a:lnTo>
                      <a:cubicBezTo>
                        <a:pt x="386663" y="240203"/>
                        <a:pt x="388758" y="244584"/>
                        <a:pt x="388568" y="249156"/>
                      </a:cubicBezTo>
                      <a:cubicBezTo>
                        <a:pt x="388473" y="253728"/>
                        <a:pt x="386091" y="258015"/>
                        <a:pt x="382281" y="260586"/>
                      </a:cubicBezTo>
                      <a:lnTo>
                        <a:pt x="249502" y="350693"/>
                      </a:lnTo>
                      <a:cubicBezTo>
                        <a:pt x="247121" y="352407"/>
                        <a:pt x="244264" y="353169"/>
                        <a:pt x="241502" y="353169"/>
                      </a:cubicBezTo>
                      <a:close/>
                      <a:moveTo>
                        <a:pt x="31285" y="159145"/>
                      </a:moveTo>
                      <a:lnTo>
                        <a:pt x="242073" y="321261"/>
                      </a:lnTo>
                      <a:lnTo>
                        <a:pt x="349991" y="248013"/>
                      </a:lnTo>
                      <a:lnTo>
                        <a:pt x="76147" y="37416"/>
                      </a:lnTo>
                      <a:lnTo>
                        <a:pt x="31285" y="15914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92" name="Google Shape;2892;p20"/>
              <p:cNvGrpSpPr/>
              <p:nvPr/>
            </p:nvGrpSpPr>
            <p:grpSpPr>
              <a:xfrm>
                <a:off x="8457991" y="456115"/>
                <a:ext cx="836175" cy="922341"/>
                <a:chOff x="8457991" y="456115"/>
                <a:chExt cx="836175" cy="922341"/>
              </a:xfrm>
            </p:grpSpPr>
            <p:sp>
              <p:nvSpPr>
                <p:cNvPr id="2893" name="Google Shape;2893;p20"/>
                <p:cNvSpPr/>
                <p:nvPr/>
              </p:nvSpPr>
              <p:spPr>
                <a:xfrm>
                  <a:off x="8472298" y="470875"/>
                  <a:ext cx="807218" cy="893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218" h="893293" extrusionOk="0">
                      <a:moveTo>
                        <a:pt x="527017" y="680506"/>
                      </a:moveTo>
                      <a:lnTo>
                        <a:pt x="399573" y="880055"/>
                      </a:lnTo>
                      <a:cubicBezTo>
                        <a:pt x="388142" y="894914"/>
                        <a:pt x="366711" y="897676"/>
                        <a:pt x="351852" y="886246"/>
                      </a:cubicBezTo>
                      <a:lnTo>
                        <a:pt x="13239" y="625833"/>
                      </a:lnTo>
                      <a:cubicBezTo>
                        <a:pt x="-1620" y="614403"/>
                        <a:pt x="-4382" y="592972"/>
                        <a:pt x="7047" y="578112"/>
                      </a:cubicBezTo>
                      <a:lnTo>
                        <a:pt x="482345" y="60524"/>
                      </a:lnTo>
                      <a:cubicBezTo>
                        <a:pt x="547972" y="-10914"/>
                        <a:pt x="657319" y="-20343"/>
                        <a:pt x="734186" y="38807"/>
                      </a:cubicBezTo>
                      <a:lnTo>
                        <a:pt x="734186" y="38807"/>
                      </a:lnTo>
                      <a:cubicBezTo>
                        <a:pt x="811053" y="97957"/>
                        <a:pt x="830007" y="206066"/>
                        <a:pt x="777811" y="287791"/>
                      </a:cubicBezTo>
                      <a:lnTo>
                        <a:pt x="574642" y="606021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4" name="Google Shape;2894;p20"/>
                <p:cNvSpPr/>
                <p:nvPr/>
              </p:nvSpPr>
              <p:spPr>
                <a:xfrm>
                  <a:off x="8457991" y="456115"/>
                  <a:ext cx="836175" cy="922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175" h="922341" extrusionOk="0">
                      <a:moveTo>
                        <a:pt x="386828" y="922342"/>
                      </a:moveTo>
                      <a:cubicBezTo>
                        <a:pt x="376541" y="922342"/>
                        <a:pt x="366159" y="919103"/>
                        <a:pt x="357396" y="912341"/>
                      </a:cubicBezTo>
                      <a:lnTo>
                        <a:pt x="18782" y="651927"/>
                      </a:lnTo>
                      <a:cubicBezTo>
                        <a:pt x="8590" y="644117"/>
                        <a:pt x="2018" y="632687"/>
                        <a:pt x="399" y="619828"/>
                      </a:cubicBezTo>
                      <a:cubicBezTo>
                        <a:pt x="-1221" y="606969"/>
                        <a:pt x="2113" y="594301"/>
                        <a:pt x="10019" y="584109"/>
                      </a:cubicBezTo>
                      <a:cubicBezTo>
                        <a:pt x="10305" y="583823"/>
                        <a:pt x="10495" y="583442"/>
                        <a:pt x="10781" y="583157"/>
                      </a:cubicBezTo>
                      <a:lnTo>
                        <a:pt x="486079" y="65568"/>
                      </a:lnTo>
                      <a:cubicBezTo>
                        <a:pt x="557230" y="-11965"/>
                        <a:pt x="673816" y="-21967"/>
                        <a:pt x="757160" y="42137"/>
                      </a:cubicBezTo>
                      <a:cubicBezTo>
                        <a:pt x="840599" y="106240"/>
                        <a:pt x="860792" y="221492"/>
                        <a:pt x="804118" y="310170"/>
                      </a:cubicBezTo>
                      <a:lnTo>
                        <a:pt x="600950" y="628400"/>
                      </a:lnTo>
                      <a:cubicBezTo>
                        <a:pt x="596664" y="635068"/>
                        <a:pt x="587805" y="636973"/>
                        <a:pt x="581233" y="632782"/>
                      </a:cubicBezTo>
                      <a:cubicBezTo>
                        <a:pt x="574566" y="628496"/>
                        <a:pt x="572660" y="619733"/>
                        <a:pt x="576851" y="613065"/>
                      </a:cubicBezTo>
                      <a:lnTo>
                        <a:pt x="780020" y="294835"/>
                      </a:lnTo>
                      <a:cubicBezTo>
                        <a:pt x="828597" y="218730"/>
                        <a:pt x="811262" y="119861"/>
                        <a:pt x="739729" y="64806"/>
                      </a:cubicBezTo>
                      <a:cubicBezTo>
                        <a:pt x="668196" y="9752"/>
                        <a:pt x="568184" y="18419"/>
                        <a:pt x="507128" y="84904"/>
                      </a:cubicBezTo>
                      <a:lnTo>
                        <a:pt x="32307" y="601921"/>
                      </a:lnTo>
                      <a:cubicBezTo>
                        <a:pt x="29355" y="606017"/>
                        <a:pt x="28116" y="610970"/>
                        <a:pt x="28688" y="616113"/>
                      </a:cubicBezTo>
                      <a:cubicBezTo>
                        <a:pt x="29355" y="621352"/>
                        <a:pt x="32022" y="626019"/>
                        <a:pt x="36213" y="629258"/>
                      </a:cubicBezTo>
                      <a:lnTo>
                        <a:pt x="374827" y="889671"/>
                      </a:lnTo>
                      <a:cubicBezTo>
                        <a:pt x="383303" y="896243"/>
                        <a:pt x="395496" y="894719"/>
                        <a:pt x="402259" y="886433"/>
                      </a:cubicBezTo>
                      <a:lnTo>
                        <a:pt x="529226" y="687551"/>
                      </a:lnTo>
                      <a:cubicBezTo>
                        <a:pt x="533513" y="680883"/>
                        <a:pt x="542371" y="678978"/>
                        <a:pt x="548943" y="683169"/>
                      </a:cubicBezTo>
                      <a:cubicBezTo>
                        <a:pt x="555611" y="687455"/>
                        <a:pt x="557516" y="696218"/>
                        <a:pt x="553325" y="702886"/>
                      </a:cubicBezTo>
                      <a:lnTo>
                        <a:pt x="425880" y="902435"/>
                      </a:lnTo>
                      <a:cubicBezTo>
                        <a:pt x="425690" y="902816"/>
                        <a:pt x="425404" y="903101"/>
                        <a:pt x="425118" y="903482"/>
                      </a:cubicBezTo>
                      <a:cubicBezTo>
                        <a:pt x="415689" y="915865"/>
                        <a:pt x="401401" y="922342"/>
                        <a:pt x="386828" y="9223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95" name="Google Shape;2895;p20"/>
              <p:cNvGrpSpPr/>
              <p:nvPr/>
            </p:nvGrpSpPr>
            <p:grpSpPr>
              <a:xfrm>
                <a:off x="9017765" y="1062485"/>
                <a:ext cx="43394" cy="51843"/>
                <a:chOff x="9017765" y="1062485"/>
                <a:chExt cx="43394" cy="51843"/>
              </a:xfrm>
            </p:grpSpPr>
            <p:sp>
              <p:nvSpPr>
                <p:cNvPr id="2896" name="Google Shape;2896;p20"/>
                <p:cNvSpPr/>
                <p:nvPr/>
              </p:nvSpPr>
              <p:spPr>
                <a:xfrm>
                  <a:off x="9032081" y="1076800"/>
                  <a:ext cx="14858" cy="2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58" h="23240" extrusionOk="0">
                      <a:moveTo>
                        <a:pt x="14859" y="0"/>
                      </a:moveTo>
                      <a:lnTo>
                        <a:pt x="0" y="2324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7" name="Google Shape;2897;p20"/>
                <p:cNvSpPr/>
                <p:nvPr/>
              </p:nvSpPr>
              <p:spPr>
                <a:xfrm>
                  <a:off x="9017765" y="1062485"/>
                  <a:ext cx="43394" cy="51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94" h="51843" extrusionOk="0">
                      <a:moveTo>
                        <a:pt x="14315" y="51844"/>
                      </a:moveTo>
                      <a:cubicBezTo>
                        <a:pt x="11648" y="51844"/>
                        <a:pt x="8981" y="51082"/>
                        <a:pt x="6600" y="49558"/>
                      </a:cubicBezTo>
                      <a:cubicBezTo>
                        <a:pt x="-67" y="45272"/>
                        <a:pt x="-1973" y="36508"/>
                        <a:pt x="2218" y="29841"/>
                      </a:cubicBezTo>
                      <a:lnTo>
                        <a:pt x="17077" y="6600"/>
                      </a:lnTo>
                      <a:cubicBezTo>
                        <a:pt x="21364" y="-68"/>
                        <a:pt x="30127" y="-1973"/>
                        <a:pt x="36794" y="2218"/>
                      </a:cubicBezTo>
                      <a:cubicBezTo>
                        <a:pt x="43462" y="6505"/>
                        <a:pt x="45367" y="15268"/>
                        <a:pt x="41176" y="21935"/>
                      </a:cubicBezTo>
                      <a:lnTo>
                        <a:pt x="26317" y="45176"/>
                      </a:lnTo>
                      <a:cubicBezTo>
                        <a:pt x="23650" y="49558"/>
                        <a:pt x="18983" y="51844"/>
                        <a:pt x="14315" y="518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98" name="Google Shape;2898;p20"/>
              <p:cNvGrpSpPr/>
              <p:nvPr/>
            </p:nvGrpSpPr>
            <p:grpSpPr>
              <a:xfrm>
                <a:off x="8715085" y="603328"/>
                <a:ext cx="436817" cy="522335"/>
                <a:chOff x="8715085" y="603328"/>
                <a:chExt cx="436817" cy="522335"/>
              </a:xfrm>
            </p:grpSpPr>
            <p:sp>
              <p:nvSpPr>
                <p:cNvPr id="2899" name="Google Shape;2899;p20"/>
                <p:cNvSpPr/>
                <p:nvPr/>
              </p:nvSpPr>
              <p:spPr>
                <a:xfrm>
                  <a:off x="8729477" y="617605"/>
                  <a:ext cx="408231" cy="493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231" h="493699" extrusionOk="0">
                      <a:moveTo>
                        <a:pt x="24093" y="480912"/>
                      </a:moveTo>
                      <a:lnTo>
                        <a:pt x="24093" y="480912"/>
                      </a:lnTo>
                      <a:cubicBezTo>
                        <a:pt x="-2863" y="460148"/>
                        <a:pt x="-8006" y="421095"/>
                        <a:pt x="12759" y="394044"/>
                      </a:cubicBezTo>
                      <a:lnTo>
                        <a:pt x="297270" y="24093"/>
                      </a:lnTo>
                      <a:cubicBezTo>
                        <a:pt x="318035" y="-2862"/>
                        <a:pt x="357087" y="-8006"/>
                        <a:pt x="384138" y="12759"/>
                      </a:cubicBezTo>
                      <a:lnTo>
                        <a:pt x="384138" y="12759"/>
                      </a:lnTo>
                      <a:cubicBezTo>
                        <a:pt x="411094" y="33523"/>
                        <a:pt x="416237" y="72576"/>
                        <a:pt x="395473" y="99627"/>
                      </a:cubicBezTo>
                      <a:lnTo>
                        <a:pt x="110961" y="469578"/>
                      </a:lnTo>
                      <a:cubicBezTo>
                        <a:pt x="90102" y="496629"/>
                        <a:pt x="51049" y="501677"/>
                        <a:pt x="24093" y="48091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0" name="Google Shape;2900;p20"/>
                <p:cNvSpPr/>
                <p:nvPr/>
              </p:nvSpPr>
              <p:spPr>
                <a:xfrm>
                  <a:off x="8715085" y="603328"/>
                  <a:ext cx="436817" cy="522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817" h="522335" extrusionOk="0">
                      <a:moveTo>
                        <a:pt x="76108" y="522336"/>
                      </a:moveTo>
                      <a:cubicBezTo>
                        <a:pt x="59916" y="522336"/>
                        <a:pt x="43533" y="517192"/>
                        <a:pt x="29722" y="506524"/>
                      </a:cubicBezTo>
                      <a:cubicBezTo>
                        <a:pt x="-3616" y="480902"/>
                        <a:pt x="-9807" y="432991"/>
                        <a:pt x="15720" y="399654"/>
                      </a:cubicBezTo>
                      <a:lnTo>
                        <a:pt x="300231" y="29703"/>
                      </a:lnTo>
                      <a:cubicBezTo>
                        <a:pt x="325854" y="-3635"/>
                        <a:pt x="373765" y="-9826"/>
                        <a:pt x="407102" y="15796"/>
                      </a:cubicBezTo>
                      <a:cubicBezTo>
                        <a:pt x="423200" y="28179"/>
                        <a:pt x="433486" y="46086"/>
                        <a:pt x="436153" y="66374"/>
                      </a:cubicBezTo>
                      <a:cubicBezTo>
                        <a:pt x="438820" y="86662"/>
                        <a:pt x="433391" y="106569"/>
                        <a:pt x="421104" y="122667"/>
                      </a:cubicBezTo>
                      <a:lnTo>
                        <a:pt x="136592" y="492618"/>
                      </a:lnTo>
                      <a:cubicBezTo>
                        <a:pt x="121638" y="512049"/>
                        <a:pt x="98968" y="522336"/>
                        <a:pt x="76108" y="522336"/>
                      </a:cubicBezTo>
                      <a:close/>
                      <a:moveTo>
                        <a:pt x="360810" y="28560"/>
                      </a:moveTo>
                      <a:cubicBezTo>
                        <a:pt x="346523" y="28560"/>
                        <a:pt x="332331" y="34941"/>
                        <a:pt x="322996" y="47133"/>
                      </a:cubicBezTo>
                      <a:lnTo>
                        <a:pt x="38485" y="417084"/>
                      </a:lnTo>
                      <a:cubicBezTo>
                        <a:pt x="22483" y="437944"/>
                        <a:pt x="26388" y="467853"/>
                        <a:pt x="47247" y="483855"/>
                      </a:cubicBezTo>
                      <a:lnTo>
                        <a:pt x="47247" y="483855"/>
                      </a:lnTo>
                      <a:cubicBezTo>
                        <a:pt x="57249" y="491570"/>
                        <a:pt x="69726" y="494904"/>
                        <a:pt x="82395" y="493284"/>
                      </a:cubicBezTo>
                      <a:cubicBezTo>
                        <a:pt x="95063" y="491665"/>
                        <a:pt x="106303" y="485188"/>
                        <a:pt x="114018" y="475187"/>
                      </a:cubicBezTo>
                      <a:lnTo>
                        <a:pt x="398530" y="105236"/>
                      </a:lnTo>
                      <a:cubicBezTo>
                        <a:pt x="406245" y="95235"/>
                        <a:pt x="409578" y="82757"/>
                        <a:pt x="407959" y="70089"/>
                      </a:cubicBezTo>
                      <a:cubicBezTo>
                        <a:pt x="406340" y="57420"/>
                        <a:pt x="399863" y="46181"/>
                        <a:pt x="389862" y="38466"/>
                      </a:cubicBezTo>
                      <a:cubicBezTo>
                        <a:pt x="381099" y="31798"/>
                        <a:pt x="370907" y="28560"/>
                        <a:pt x="360810" y="2856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901" name="Google Shape;2901;p20"/>
              <p:cNvSpPr/>
              <p:nvPr/>
            </p:nvSpPr>
            <p:spPr>
              <a:xfrm>
                <a:off x="8435816" y="1106899"/>
                <a:ext cx="115538" cy="196310"/>
              </a:xfrm>
              <a:custGeom>
                <a:avLst/>
                <a:gdLst/>
                <a:ahLst/>
                <a:cxnLst/>
                <a:rect l="l" t="t" r="r" b="b"/>
                <a:pathLst>
                  <a:path w="115538" h="196310" extrusionOk="0">
                    <a:moveTo>
                      <a:pt x="60388" y="196310"/>
                    </a:moveTo>
                    <a:lnTo>
                      <a:pt x="0" y="149828"/>
                    </a:lnTo>
                    <a:lnTo>
                      <a:pt x="55150" y="0"/>
                    </a:lnTo>
                    <a:lnTo>
                      <a:pt x="115538" y="46387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2" name="Google Shape;2902;p20"/>
              <p:cNvSpPr/>
              <p:nvPr/>
            </p:nvSpPr>
            <p:spPr>
              <a:xfrm>
                <a:off x="8466611" y="460493"/>
                <a:ext cx="768161" cy="683935"/>
              </a:xfrm>
              <a:custGeom>
                <a:avLst/>
                <a:gdLst/>
                <a:ahLst/>
                <a:cxnLst/>
                <a:rect l="l" t="t" r="r" b="b"/>
                <a:pathLst>
                  <a:path w="768161" h="683935" extrusionOk="0">
                    <a:moveTo>
                      <a:pt x="768162" y="72716"/>
                    </a:moveTo>
                    <a:cubicBezTo>
                      <a:pt x="697010" y="42617"/>
                      <a:pt x="612332" y="59190"/>
                      <a:pt x="557850" y="118626"/>
                    </a:cubicBezTo>
                    <a:lnTo>
                      <a:pt x="82552" y="636215"/>
                    </a:lnTo>
                    <a:cubicBezTo>
                      <a:pt x="71122" y="651074"/>
                      <a:pt x="73884" y="672600"/>
                      <a:pt x="88743" y="683935"/>
                    </a:cubicBezTo>
                    <a:lnTo>
                      <a:pt x="13210" y="625833"/>
                    </a:lnTo>
                    <a:cubicBezTo>
                      <a:pt x="-1554" y="614498"/>
                      <a:pt x="-4411" y="592971"/>
                      <a:pt x="7019" y="578113"/>
                    </a:cubicBezTo>
                    <a:lnTo>
                      <a:pt x="482316" y="60524"/>
                    </a:lnTo>
                    <a:cubicBezTo>
                      <a:pt x="547943" y="-10914"/>
                      <a:pt x="657291" y="-20343"/>
                      <a:pt x="734157" y="38807"/>
                    </a:cubicBezTo>
                    <a:cubicBezTo>
                      <a:pt x="747207" y="48808"/>
                      <a:pt x="758637" y="60143"/>
                      <a:pt x="768162" y="72716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3" name="Google Shape;2903;p20"/>
              <p:cNvSpPr/>
              <p:nvPr/>
            </p:nvSpPr>
            <p:spPr>
              <a:xfrm>
                <a:off x="8725685" y="613189"/>
                <a:ext cx="390596" cy="484128"/>
              </a:xfrm>
              <a:custGeom>
                <a:avLst/>
                <a:gdLst/>
                <a:ahLst/>
                <a:cxnLst/>
                <a:rect l="l" t="t" r="r" b="b"/>
                <a:pathLst>
                  <a:path w="390596" h="484128" extrusionOk="0">
                    <a:moveTo>
                      <a:pt x="44172" y="483995"/>
                    </a:moveTo>
                    <a:cubicBezTo>
                      <a:pt x="33695" y="484757"/>
                      <a:pt x="23789" y="482280"/>
                      <a:pt x="15788" y="476089"/>
                    </a:cubicBezTo>
                    <a:cubicBezTo>
                      <a:pt x="-5167" y="459992"/>
                      <a:pt x="-5262" y="424845"/>
                      <a:pt x="15502" y="397794"/>
                    </a:cubicBezTo>
                    <a:lnTo>
                      <a:pt x="300014" y="27843"/>
                    </a:lnTo>
                    <a:cubicBezTo>
                      <a:pt x="320779" y="792"/>
                      <a:pt x="354878" y="-8067"/>
                      <a:pt x="375738" y="8031"/>
                    </a:cubicBezTo>
                    <a:cubicBezTo>
                      <a:pt x="383739" y="14222"/>
                      <a:pt x="388692" y="23175"/>
                      <a:pt x="390597" y="33462"/>
                    </a:cubicBezTo>
                    <a:cubicBezTo>
                      <a:pt x="373833" y="34796"/>
                      <a:pt x="356021" y="44511"/>
                      <a:pt x="343257" y="61180"/>
                    </a:cubicBezTo>
                    <a:lnTo>
                      <a:pt x="58746" y="431131"/>
                    </a:lnTo>
                    <a:cubicBezTo>
                      <a:pt x="45982" y="447705"/>
                      <a:pt x="41125" y="467421"/>
                      <a:pt x="44172" y="483995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04" name="Google Shape;2904;p20"/>
          <p:cNvGrpSpPr/>
          <p:nvPr/>
        </p:nvGrpSpPr>
        <p:grpSpPr>
          <a:xfrm>
            <a:off x="681449" y="7284913"/>
            <a:ext cx="2325543" cy="2324720"/>
            <a:chOff x="1209799" y="5559338"/>
            <a:chExt cx="2325543" cy="2324720"/>
          </a:xfrm>
        </p:grpSpPr>
        <p:grpSp>
          <p:nvGrpSpPr>
            <p:cNvPr id="2905" name="Google Shape;2905;p20"/>
            <p:cNvGrpSpPr/>
            <p:nvPr/>
          </p:nvGrpSpPr>
          <p:grpSpPr>
            <a:xfrm rot="8502245">
              <a:off x="1543643" y="5895190"/>
              <a:ext cx="1657853" cy="1653015"/>
              <a:chOff x="8171157" y="5416867"/>
              <a:chExt cx="1032469" cy="1029366"/>
            </a:xfrm>
          </p:grpSpPr>
          <p:grpSp>
            <p:nvGrpSpPr>
              <p:cNvPr id="2906" name="Google Shape;2906;p20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grpSp>
              <p:nvGrpSpPr>
                <p:cNvPr id="2907" name="Google Shape;2907;p20"/>
                <p:cNvGrpSpPr/>
                <p:nvPr/>
              </p:nvGrpSpPr>
              <p:grpSpPr>
                <a:xfrm>
                  <a:off x="8171157" y="5416867"/>
                  <a:ext cx="705666" cy="1029366"/>
                  <a:chOff x="8171157" y="5416867"/>
                  <a:chExt cx="705666" cy="1029366"/>
                </a:xfrm>
              </p:grpSpPr>
              <p:sp>
                <p:nvSpPr>
                  <p:cNvPr id="2908" name="Google Shape;2908;p20"/>
                  <p:cNvSpPr/>
                  <p:nvPr/>
                </p:nvSpPr>
                <p:spPr>
                  <a:xfrm>
                    <a:off x="8185308" y="5431154"/>
                    <a:ext cx="677037" cy="10006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7037" h="1000696" extrusionOk="0">
                        <a:moveTo>
                          <a:pt x="197930" y="292512"/>
                        </a:moveTo>
                        <a:lnTo>
                          <a:pt x="677037" y="1000697"/>
                        </a:lnTo>
                        <a:lnTo>
                          <a:pt x="677037" y="0"/>
                        </a:lnTo>
                        <a:lnTo>
                          <a:pt x="0" y="0"/>
                        </a:lnTo>
                        <a:lnTo>
                          <a:pt x="91440" y="135160"/>
                        </a:lnTo>
                        <a:moveTo>
                          <a:pt x="134398" y="198501"/>
                        </a:moveTo>
                        <a:lnTo>
                          <a:pt x="198025" y="292512"/>
                        </a:lnTo>
                        <a:moveTo>
                          <a:pt x="509874" y="447389"/>
                        </a:moveTo>
                        <a:lnTo>
                          <a:pt x="326041" y="175546"/>
                        </a:lnTo>
                        <a:lnTo>
                          <a:pt x="509874" y="175546"/>
                        </a:lnTo>
                        <a:lnTo>
                          <a:pt x="509874" y="44738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9" name="Google Shape;2909;p20"/>
                  <p:cNvSpPr/>
                  <p:nvPr/>
                </p:nvSpPr>
                <p:spPr>
                  <a:xfrm>
                    <a:off x="8171157" y="5416867"/>
                    <a:ext cx="705666" cy="10293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5666" h="1029366" extrusionOk="0">
                        <a:moveTo>
                          <a:pt x="691189" y="1029367"/>
                        </a:moveTo>
                        <a:cubicBezTo>
                          <a:pt x="686521" y="1029367"/>
                          <a:pt x="682044" y="1027081"/>
                          <a:pt x="679378" y="1023080"/>
                        </a:cubicBezTo>
                        <a:lnTo>
                          <a:pt x="200270" y="314896"/>
                        </a:lnTo>
                        <a:cubicBezTo>
                          <a:pt x="200270" y="314896"/>
                          <a:pt x="200270" y="314896"/>
                          <a:pt x="200270" y="314896"/>
                        </a:cubicBezTo>
                        <a:lnTo>
                          <a:pt x="136738" y="220885"/>
                        </a:lnTo>
                        <a:cubicBezTo>
                          <a:pt x="132357" y="214313"/>
                          <a:pt x="134071" y="205454"/>
                          <a:pt x="140548" y="201073"/>
                        </a:cubicBezTo>
                        <a:cubicBezTo>
                          <a:pt x="147025" y="196691"/>
                          <a:pt x="155979" y="198311"/>
                          <a:pt x="160360" y="204883"/>
                        </a:cubicBezTo>
                        <a:lnTo>
                          <a:pt x="223892" y="298895"/>
                        </a:lnTo>
                        <a:lnTo>
                          <a:pt x="223892" y="298895"/>
                        </a:lnTo>
                        <a:lnTo>
                          <a:pt x="676901" y="968502"/>
                        </a:lnTo>
                        <a:lnTo>
                          <a:pt x="676901" y="28575"/>
                        </a:lnTo>
                        <a:lnTo>
                          <a:pt x="41107" y="28575"/>
                        </a:lnTo>
                        <a:lnTo>
                          <a:pt x="117498" y="141446"/>
                        </a:lnTo>
                        <a:cubicBezTo>
                          <a:pt x="121879" y="148018"/>
                          <a:pt x="120165" y="156876"/>
                          <a:pt x="113688" y="161258"/>
                        </a:cubicBezTo>
                        <a:cubicBezTo>
                          <a:pt x="107211" y="165640"/>
                          <a:pt x="98257" y="164020"/>
                          <a:pt x="93876" y="157448"/>
                        </a:cubicBezTo>
                        <a:lnTo>
                          <a:pt x="2436" y="22288"/>
                        </a:lnTo>
                        <a:cubicBezTo>
                          <a:pt x="-517" y="17907"/>
                          <a:pt x="-802" y="12287"/>
                          <a:pt x="1674" y="7620"/>
                        </a:cubicBezTo>
                        <a:cubicBezTo>
                          <a:pt x="4150" y="2953"/>
                          <a:pt x="9008" y="0"/>
                          <a:pt x="14342" y="0"/>
                        </a:cubicBezTo>
                        <a:lnTo>
                          <a:pt x="691379" y="0"/>
                        </a:lnTo>
                        <a:cubicBezTo>
                          <a:pt x="699285" y="0"/>
                          <a:pt x="705667" y="6382"/>
                          <a:pt x="705667" y="14288"/>
                        </a:cubicBezTo>
                        <a:lnTo>
                          <a:pt x="705667" y="1014984"/>
                        </a:lnTo>
                        <a:cubicBezTo>
                          <a:pt x="705667" y="1021270"/>
                          <a:pt x="701571" y="1026795"/>
                          <a:pt x="695570" y="1028605"/>
                        </a:cubicBezTo>
                        <a:cubicBezTo>
                          <a:pt x="694046" y="1029081"/>
                          <a:pt x="692618" y="1029367"/>
                          <a:pt x="691189" y="1029367"/>
                        </a:cubicBezTo>
                        <a:close/>
                        <a:moveTo>
                          <a:pt x="524025" y="475964"/>
                        </a:moveTo>
                        <a:cubicBezTo>
                          <a:pt x="519358" y="475964"/>
                          <a:pt x="514881" y="473678"/>
                          <a:pt x="512214" y="469678"/>
                        </a:cubicBezTo>
                        <a:lnTo>
                          <a:pt x="328382" y="197834"/>
                        </a:lnTo>
                        <a:cubicBezTo>
                          <a:pt x="325429" y="193453"/>
                          <a:pt x="325143" y="187833"/>
                          <a:pt x="327619" y="183166"/>
                        </a:cubicBezTo>
                        <a:cubicBezTo>
                          <a:pt x="330096" y="178498"/>
                          <a:pt x="334954" y="175546"/>
                          <a:pt x="340288" y="175546"/>
                        </a:cubicBezTo>
                        <a:lnTo>
                          <a:pt x="524120" y="175546"/>
                        </a:lnTo>
                        <a:cubicBezTo>
                          <a:pt x="532026" y="175546"/>
                          <a:pt x="538408" y="181927"/>
                          <a:pt x="538408" y="189833"/>
                        </a:cubicBezTo>
                        <a:lnTo>
                          <a:pt x="538408" y="461676"/>
                        </a:lnTo>
                        <a:cubicBezTo>
                          <a:pt x="538408" y="467963"/>
                          <a:pt x="534312" y="473487"/>
                          <a:pt x="528311" y="475297"/>
                        </a:cubicBezTo>
                        <a:cubicBezTo>
                          <a:pt x="526882" y="475774"/>
                          <a:pt x="525454" y="475964"/>
                          <a:pt x="524025" y="475964"/>
                        </a:cubicBezTo>
                        <a:close/>
                        <a:moveTo>
                          <a:pt x="367148" y="204121"/>
                        </a:moveTo>
                        <a:lnTo>
                          <a:pt x="509833" y="415004"/>
                        </a:lnTo>
                        <a:lnTo>
                          <a:pt x="509833" y="204121"/>
                        </a:lnTo>
                        <a:lnTo>
                          <a:pt x="367148" y="2041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0" name="Google Shape;2910;p20"/>
                <p:cNvGrpSpPr/>
                <p:nvPr/>
              </p:nvGrpSpPr>
              <p:grpSpPr>
                <a:xfrm>
                  <a:off x="8751951" y="6169342"/>
                  <a:ext cx="120300" cy="28575"/>
                  <a:chOff x="8751951" y="6169342"/>
                  <a:chExt cx="120300" cy="28575"/>
                </a:xfrm>
              </p:grpSpPr>
              <p:sp>
                <p:nvSpPr>
                  <p:cNvPr id="2911" name="Google Shape;2911;p20"/>
                  <p:cNvSpPr/>
                  <p:nvPr/>
                </p:nvSpPr>
                <p:spPr>
                  <a:xfrm>
                    <a:off x="8766238" y="618362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2" name="Google Shape;2912;p20"/>
                  <p:cNvSpPr/>
                  <p:nvPr/>
                </p:nvSpPr>
                <p:spPr>
                  <a:xfrm>
                    <a:off x="8751951" y="6169342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3" name="Google Shape;2913;p20"/>
                <p:cNvGrpSpPr/>
                <p:nvPr/>
              </p:nvGrpSpPr>
              <p:grpSpPr>
                <a:xfrm>
                  <a:off x="8751951" y="6060756"/>
                  <a:ext cx="120300" cy="28575"/>
                  <a:chOff x="8751951" y="6060756"/>
                  <a:chExt cx="120300" cy="28575"/>
                </a:xfrm>
              </p:grpSpPr>
              <p:sp>
                <p:nvSpPr>
                  <p:cNvPr id="2914" name="Google Shape;2914;p20"/>
                  <p:cNvSpPr/>
                  <p:nvPr/>
                </p:nvSpPr>
                <p:spPr>
                  <a:xfrm>
                    <a:off x="8766238" y="607504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5" name="Google Shape;2915;p20"/>
                  <p:cNvSpPr/>
                  <p:nvPr/>
                </p:nvSpPr>
                <p:spPr>
                  <a:xfrm>
                    <a:off x="8751951" y="606075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6" name="Google Shape;2916;p20"/>
                <p:cNvGrpSpPr/>
                <p:nvPr/>
              </p:nvGrpSpPr>
              <p:grpSpPr>
                <a:xfrm>
                  <a:off x="8751951" y="5952076"/>
                  <a:ext cx="120300" cy="28575"/>
                  <a:chOff x="8751951" y="5952076"/>
                  <a:chExt cx="120300" cy="28575"/>
                </a:xfrm>
              </p:grpSpPr>
              <p:sp>
                <p:nvSpPr>
                  <p:cNvPr id="2917" name="Google Shape;2917;p20"/>
                  <p:cNvSpPr/>
                  <p:nvPr/>
                </p:nvSpPr>
                <p:spPr>
                  <a:xfrm>
                    <a:off x="8766238" y="596636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8" name="Google Shape;2918;p20"/>
                  <p:cNvSpPr/>
                  <p:nvPr/>
                </p:nvSpPr>
                <p:spPr>
                  <a:xfrm>
                    <a:off x="8751951" y="595207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9" name="Google Shape;2919;p20"/>
                <p:cNvGrpSpPr/>
                <p:nvPr/>
              </p:nvGrpSpPr>
              <p:grpSpPr>
                <a:xfrm>
                  <a:off x="8751951" y="5843396"/>
                  <a:ext cx="120300" cy="28575"/>
                  <a:chOff x="8751951" y="5843396"/>
                  <a:chExt cx="120300" cy="28575"/>
                </a:xfrm>
              </p:grpSpPr>
              <p:sp>
                <p:nvSpPr>
                  <p:cNvPr id="2920" name="Google Shape;2920;p20"/>
                  <p:cNvSpPr/>
                  <p:nvPr/>
                </p:nvSpPr>
                <p:spPr>
                  <a:xfrm>
                    <a:off x="8766238" y="585768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1" name="Google Shape;2921;p20"/>
                  <p:cNvSpPr/>
                  <p:nvPr/>
                </p:nvSpPr>
                <p:spPr>
                  <a:xfrm>
                    <a:off x="8751951" y="584339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2" name="Google Shape;2922;p20"/>
                <p:cNvGrpSpPr/>
                <p:nvPr/>
              </p:nvGrpSpPr>
              <p:grpSpPr>
                <a:xfrm>
                  <a:off x="8751951" y="5734716"/>
                  <a:ext cx="120300" cy="28575"/>
                  <a:chOff x="8751951" y="5734716"/>
                  <a:chExt cx="120300" cy="28575"/>
                </a:xfrm>
              </p:grpSpPr>
              <p:sp>
                <p:nvSpPr>
                  <p:cNvPr id="2923" name="Google Shape;2923;p20"/>
                  <p:cNvSpPr/>
                  <p:nvPr/>
                </p:nvSpPr>
                <p:spPr>
                  <a:xfrm>
                    <a:off x="8766238" y="574909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4" name="Google Shape;2924;p20"/>
                  <p:cNvSpPr/>
                  <p:nvPr/>
                </p:nvSpPr>
                <p:spPr>
                  <a:xfrm>
                    <a:off x="8751951" y="573471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5" name="Google Shape;2925;p20"/>
                <p:cNvGrpSpPr/>
                <p:nvPr/>
              </p:nvGrpSpPr>
              <p:grpSpPr>
                <a:xfrm>
                  <a:off x="8751951" y="5626131"/>
                  <a:ext cx="120300" cy="28575"/>
                  <a:chOff x="8751951" y="5626131"/>
                  <a:chExt cx="120300" cy="28575"/>
                </a:xfrm>
              </p:grpSpPr>
              <p:sp>
                <p:nvSpPr>
                  <p:cNvPr id="2926" name="Google Shape;2926;p20"/>
                  <p:cNvSpPr/>
                  <p:nvPr/>
                </p:nvSpPr>
                <p:spPr>
                  <a:xfrm>
                    <a:off x="8766238" y="564041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7" name="Google Shape;2927;p20"/>
                  <p:cNvSpPr/>
                  <p:nvPr/>
                </p:nvSpPr>
                <p:spPr>
                  <a:xfrm>
                    <a:off x="8751951" y="562613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8" name="Google Shape;2928;p20"/>
                <p:cNvGrpSpPr/>
                <p:nvPr/>
              </p:nvGrpSpPr>
              <p:grpSpPr>
                <a:xfrm>
                  <a:off x="8751951" y="5517451"/>
                  <a:ext cx="120300" cy="28575"/>
                  <a:chOff x="8751951" y="5517451"/>
                  <a:chExt cx="120300" cy="28575"/>
                </a:xfrm>
              </p:grpSpPr>
              <p:sp>
                <p:nvSpPr>
                  <p:cNvPr id="2929" name="Google Shape;2929;p20"/>
                  <p:cNvSpPr/>
                  <p:nvPr/>
                </p:nvSpPr>
                <p:spPr>
                  <a:xfrm>
                    <a:off x="8766238" y="553173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0" name="Google Shape;2930;p20"/>
                  <p:cNvSpPr/>
                  <p:nvPr/>
                </p:nvSpPr>
                <p:spPr>
                  <a:xfrm>
                    <a:off x="8751951" y="551745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1" name="Google Shape;2931;p20"/>
              <p:cNvGrpSpPr/>
              <p:nvPr/>
            </p:nvGrpSpPr>
            <p:grpSpPr>
              <a:xfrm>
                <a:off x="8924353" y="5425249"/>
                <a:ext cx="279273" cy="1014793"/>
                <a:chOff x="8924353" y="5425249"/>
                <a:chExt cx="279273" cy="1014793"/>
              </a:xfrm>
            </p:grpSpPr>
            <p:sp>
              <p:nvSpPr>
                <p:cNvPr id="2932" name="Google Shape;2932;p20"/>
                <p:cNvSpPr/>
                <p:nvPr/>
              </p:nvSpPr>
              <p:spPr>
                <a:xfrm>
                  <a:off x="8938641" y="5439536"/>
                  <a:ext cx="250698" cy="986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98" h="986218" extrusionOk="0">
                      <a:moveTo>
                        <a:pt x="0" y="613410"/>
                      </a:moveTo>
                      <a:lnTo>
                        <a:pt x="0" y="0"/>
                      </a:lnTo>
                      <a:lnTo>
                        <a:pt x="250698" y="0"/>
                      </a:lnTo>
                      <a:lnTo>
                        <a:pt x="250698" y="986218"/>
                      </a:lnTo>
                      <a:lnTo>
                        <a:pt x="0" y="986218"/>
                      </a:lnTo>
                      <a:lnTo>
                        <a:pt x="0" y="715042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3" name="Google Shape;2933;p20"/>
                <p:cNvSpPr/>
                <p:nvPr/>
              </p:nvSpPr>
              <p:spPr>
                <a:xfrm>
                  <a:off x="8924353" y="5425249"/>
                  <a:ext cx="279273" cy="1014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273" h="1014793" extrusionOk="0">
                      <a:moveTo>
                        <a:pt x="264986" y="1014793"/>
                      </a:moveTo>
                      <a:lnTo>
                        <a:pt x="14288" y="1014793"/>
                      </a:lnTo>
                      <a:cubicBezTo>
                        <a:pt x="6382" y="1014793"/>
                        <a:pt x="0" y="1008412"/>
                        <a:pt x="0" y="1000506"/>
                      </a:cubicBezTo>
                      <a:lnTo>
                        <a:pt x="0" y="729329"/>
                      </a:lnTo>
                      <a:cubicBezTo>
                        <a:pt x="0" y="721423"/>
                        <a:pt x="6382" y="715042"/>
                        <a:pt x="14288" y="715042"/>
                      </a:cubicBezTo>
                      <a:cubicBezTo>
                        <a:pt x="22193" y="715042"/>
                        <a:pt x="28575" y="721423"/>
                        <a:pt x="28575" y="729329"/>
                      </a:cubicBezTo>
                      <a:lnTo>
                        <a:pt x="28575" y="986218"/>
                      </a:lnTo>
                      <a:lnTo>
                        <a:pt x="250698" y="986218"/>
                      </a:lnTo>
                      <a:lnTo>
                        <a:pt x="250698" y="28575"/>
                      </a:lnTo>
                      <a:lnTo>
                        <a:pt x="28575" y="28575"/>
                      </a:lnTo>
                      <a:lnTo>
                        <a:pt x="28575" y="627602"/>
                      </a:lnTo>
                      <a:cubicBezTo>
                        <a:pt x="28575" y="635508"/>
                        <a:pt x="22193" y="641889"/>
                        <a:pt x="14288" y="641889"/>
                      </a:cubicBezTo>
                      <a:cubicBezTo>
                        <a:pt x="6382" y="641889"/>
                        <a:pt x="0" y="635508"/>
                        <a:pt x="0" y="627602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264986" y="0"/>
                      </a:lnTo>
                      <a:cubicBezTo>
                        <a:pt x="272891" y="0"/>
                        <a:pt x="279273" y="6382"/>
                        <a:pt x="279273" y="14288"/>
                      </a:cubicBezTo>
                      <a:lnTo>
                        <a:pt x="279273" y="1000506"/>
                      </a:lnTo>
                      <a:cubicBezTo>
                        <a:pt x="279273" y="1008412"/>
                        <a:pt x="272891" y="1014793"/>
                        <a:pt x="264986" y="10147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34" name="Google Shape;2934;p20"/>
              <p:cNvGrpSpPr/>
              <p:nvPr/>
            </p:nvGrpSpPr>
            <p:grpSpPr>
              <a:xfrm>
                <a:off x="9085421" y="6300691"/>
                <a:ext cx="118205" cy="28575"/>
                <a:chOff x="9085421" y="6300691"/>
                <a:chExt cx="118205" cy="28575"/>
              </a:xfrm>
            </p:grpSpPr>
            <p:sp>
              <p:nvSpPr>
                <p:cNvPr id="2935" name="Google Shape;2935;p20"/>
                <p:cNvSpPr/>
                <p:nvPr/>
              </p:nvSpPr>
              <p:spPr>
                <a:xfrm>
                  <a:off x="9099708" y="6314979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6" name="Google Shape;2936;p20"/>
                <p:cNvSpPr/>
                <p:nvPr/>
              </p:nvSpPr>
              <p:spPr>
                <a:xfrm>
                  <a:off x="9085421" y="6300691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37" name="Google Shape;2937;p20"/>
              <p:cNvGrpSpPr/>
              <p:nvPr/>
            </p:nvGrpSpPr>
            <p:grpSpPr>
              <a:xfrm>
                <a:off x="9027794" y="6192107"/>
                <a:ext cx="175831" cy="28575"/>
                <a:chOff x="9027794" y="6192107"/>
                <a:chExt cx="175831" cy="28575"/>
              </a:xfrm>
            </p:grpSpPr>
            <p:sp>
              <p:nvSpPr>
                <p:cNvPr id="2938" name="Google Shape;2938;p20"/>
                <p:cNvSpPr/>
                <p:nvPr/>
              </p:nvSpPr>
              <p:spPr>
                <a:xfrm>
                  <a:off x="9042082" y="6206394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9" name="Google Shape;2939;p20"/>
                <p:cNvSpPr/>
                <p:nvPr/>
              </p:nvSpPr>
              <p:spPr>
                <a:xfrm>
                  <a:off x="9027794" y="6192107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40" name="Google Shape;2940;p20"/>
              <p:cNvGrpSpPr/>
              <p:nvPr/>
            </p:nvGrpSpPr>
            <p:grpSpPr>
              <a:xfrm>
                <a:off x="9085421" y="6083426"/>
                <a:ext cx="118205" cy="28575"/>
                <a:chOff x="9085421" y="6083426"/>
                <a:chExt cx="118205" cy="28575"/>
              </a:xfrm>
            </p:grpSpPr>
            <p:sp>
              <p:nvSpPr>
                <p:cNvPr id="2941" name="Google Shape;2941;p20"/>
                <p:cNvSpPr/>
                <p:nvPr/>
              </p:nvSpPr>
              <p:spPr>
                <a:xfrm>
                  <a:off x="9099708" y="609771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2" name="Google Shape;2942;p20"/>
                <p:cNvSpPr/>
                <p:nvPr/>
              </p:nvSpPr>
              <p:spPr>
                <a:xfrm>
                  <a:off x="9085421" y="6083426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43" name="Google Shape;2943;p20"/>
              <p:cNvGrpSpPr/>
              <p:nvPr/>
            </p:nvGrpSpPr>
            <p:grpSpPr>
              <a:xfrm>
                <a:off x="9027794" y="5974746"/>
                <a:ext cx="175831" cy="28575"/>
                <a:chOff x="9027794" y="5974746"/>
                <a:chExt cx="175831" cy="28575"/>
              </a:xfrm>
            </p:grpSpPr>
            <p:sp>
              <p:nvSpPr>
                <p:cNvPr id="2944" name="Google Shape;2944;p20"/>
                <p:cNvSpPr/>
                <p:nvPr/>
              </p:nvSpPr>
              <p:spPr>
                <a:xfrm>
                  <a:off x="9042082" y="5989033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5" name="Google Shape;2945;p20"/>
                <p:cNvSpPr/>
                <p:nvPr/>
              </p:nvSpPr>
              <p:spPr>
                <a:xfrm>
                  <a:off x="9027794" y="5974746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46" name="Google Shape;2946;p20"/>
              <p:cNvGrpSpPr/>
              <p:nvPr/>
            </p:nvGrpSpPr>
            <p:grpSpPr>
              <a:xfrm>
                <a:off x="9085421" y="5866065"/>
                <a:ext cx="118205" cy="28575"/>
                <a:chOff x="9085421" y="5866065"/>
                <a:chExt cx="118205" cy="28575"/>
              </a:xfrm>
            </p:grpSpPr>
            <p:sp>
              <p:nvSpPr>
                <p:cNvPr id="2947" name="Google Shape;2947;p20"/>
                <p:cNvSpPr/>
                <p:nvPr/>
              </p:nvSpPr>
              <p:spPr>
                <a:xfrm>
                  <a:off x="9099708" y="588035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8" name="Google Shape;2948;p20"/>
                <p:cNvSpPr/>
                <p:nvPr/>
              </p:nvSpPr>
              <p:spPr>
                <a:xfrm>
                  <a:off x="9085421" y="5866065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49" name="Google Shape;2949;p20"/>
              <p:cNvGrpSpPr/>
              <p:nvPr/>
            </p:nvGrpSpPr>
            <p:grpSpPr>
              <a:xfrm>
                <a:off x="9027794" y="5757481"/>
                <a:ext cx="175831" cy="28575"/>
                <a:chOff x="9027794" y="5757481"/>
                <a:chExt cx="175831" cy="28575"/>
              </a:xfrm>
            </p:grpSpPr>
            <p:sp>
              <p:nvSpPr>
                <p:cNvPr id="2950" name="Google Shape;2950;p20"/>
                <p:cNvSpPr/>
                <p:nvPr/>
              </p:nvSpPr>
              <p:spPr>
                <a:xfrm>
                  <a:off x="9042082" y="577176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1" name="Google Shape;2951;p20"/>
                <p:cNvSpPr/>
                <p:nvPr/>
              </p:nvSpPr>
              <p:spPr>
                <a:xfrm>
                  <a:off x="9027794" y="5757481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52" name="Google Shape;2952;p20"/>
              <p:cNvGrpSpPr/>
              <p:nvPr/>
            </p:nvGrpSpPr>
            <p:grpSpPr>
              <a:xfrm>
                <a:off x="9085421" y="5648800"/>
                <a:ext cx="118205" cy="28575"/>
                <a:chOff x="9085421" y="5648800"/>
                <a:chExt cx="118205" cy="28575"/>
              </a:xfrm>
            </p:grpSpPr>
            <p:sp>
              <p:nvSpPr>
                <p:cNvPr id="2953" name="Google Shape;2953;p20"/>
                <p:cNvSpPr/>
                <p:nvPr/>
              </p:nvSpPr>
              <p:spPr>
                <a:xfrm>
                  <a:off x="9099708" y="5663088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4" name="Google Shape;2954;p20"/>
                <p:cNvSpPr/>
                <p:nvPr/>
              </p:nvSpPr>
              <p:spPr>
                <a:xfrm>
                  <a:off x="9085421" y="5648800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55" name="Google Shape;2955;p20"/>
              <p:cNvGrpSpPr/>
              <p:nvPr/>
            </p:nvGrpSpPr>
            <p:grpSpPr>
              <a:xfrm>
                <a:off x="9027794" y="5540120"/>
                <a:ext cx="175831" cy="28575"/>
                <a:chOff x="9027794" y="5540120"/>
                <a:chExt cx="175831" cy="28575"/>
              </a:xfrm>
            </p:grpSpPr>
            <p:sp>
              <p:nvSpPr>
                <p:cNvPr id="2956" name="Google Shape;2956;p20"/>
                <p:cNvSpPr/>
                <p:nvPr/>
              </p:nvSpPr>
              <p:spPr>
                <a:xfrm>
                  <a:off x="9042082" y="555440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7" name="Google Shape;2957;p20"/>
                <p:cNvSpPr/>
                <p:nvPr/>
              </p:nvSpPr>
              <p:spPr>
                <a:xfrm>
                  <a:off x="9027794" y="5540120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958" name="Google Shape;2958;p20"/>
              <p:cNvSpPr/>
              <p:nvPr/>
            </p:nvSpPr>
            <p:spPr>
              <a:xfrm>
                <a:off x="8189594" y="5435345"/>
                <a:ext cx="676941" cy="1000696"/>
              </a:xfrm>
              <a:custGeom>
                <a:avLst/>
                <a:gdLst/>
                <a:ahLst/>
                <a:cxnLst/>
                <a:rect l="l" t="t" r="r" b="b"/>
                <a:pathLst>
                  <a:path w="676941" h="1000696" extrusionOk="0">
                    <a:moveTo>
                      <a:pt x="676942" y="1000697"/>
                    </a:moveTo>
                    <a:lnTo>
                      <a:pt x="676942" y="877157"/>
                    </a:lnTo>
                    <a:lnTo>
                      <a:pt x="592646" y="752475"/>
                    </a:lnTo>
                    <a:lnTo>
                      <a:pt x="83534" y="0"/>
                    </a:lnTo>
                    <a:lnTo>
                      <a:pt x="0" y="0"/>
                    </a:lnTo>
                    <a:lnTo>
                      <a:pt x="164306" y="242792"/>
                    </a:lnTo>
                    <a:moveTo>
                      <a:pt x="164211" y="242888"/>
                    </a:moveTo>
                    <a:lnTo>
                      <a:pt x="238125" y="352139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9" name="Google Shape;2959;p20"/>
              <p:cNvSpPr/>
              <p:nvPr/>
            </p:nvSpPr>
            <p:spPr>
              <a:xfrm>
                <a:off x="8941784" y="5443727"/>
                <a:ext cx="75247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75247" h="986218" extrusionOk="0">
                    <a:moveTo>
                      <a:pt x="0" y="0"/>
                    </a:moveTo>
                    <a:lnTo>
                      <a:pt x="75248" y="0"/>
                    </a:lnTo>
                    <a:lnTo>
                      <a:pt x="75248" y="986219"/>
                    </a:lnTo>
                    <a:lnTo>
                      <a:pt x="0" y="98621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60" name="Google Shape;2960;p20"/>
            <p:cNvGrpSpPr/>
            <p:nvPr/>
          </p:nvGrpSpPr>
          <p:grpSpPr>
            <a:xfrm rot="8502245">
              <a:off x="1543643" y="5895190"/>
              <a:ext cx="1657853" cy="1653015"/>
              <a:chOff x="8171157" y="5416867"/>
              <a:chExt cx="1032469" cy="1029366"/>
            </a:xfrm>
          </p:grpSpPr>
          <p:grpSp>
            <p:nvGrpSpPr>
              <p:cNvPr id="2961" name="Google Shape;2961;p20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grpSp>
              <p:nvGrpSpPr>
                <p:cNvPr id="2962" name="Google Shape;2962;p20"/>
                <p:cNvGrpSpPr/>
                <p:nvPr/>
              </p:nvGrpSpPr>
              <p:grpSpPr>
                <a:xfrm>
                  <a:off x="8171157" y="5416867"/>
                  <a:ext cx="705666" cy="1029366"/>
                  <a:chOff x="8171157" y="5416867"/>
                  <a:chExt cx="705666" cy="1029366"/>
                </a:xfrm>
              </p:grpSpPr>
              <p:sp>
                <p:nvSpPr>
                  <p:cNvPr id="2963" name="Google Shape;2963;p20"/>
                  <p:cNvSpPr/>
                  <p:nvPr/>
                </p:nvSpPr>
                <p:spPr>
                  <a:xfrm>
                    <a:off x="8185308" y="5431154"/>
                    <a:ext cx="677037" cy="10006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7037" h="1000696" extrusionOk="0">
                        <a:moveTo>
                          <a:pt x="197930" y="292512"/>
                        </a:moveTo>
                        <a:lnTo>
                          <a:pt x="677037" y="1000697"/>
                        </a:lnTo>
                        <a:lnTo>
                          <a:pt x="677037" y="0"/>
                        </a:lnTo>
                        <a:lnTo>
                          <a:pt x="0" y="0"/>
                        </a:lnTo>
                        <a:lnTo>
                          <a:pt x="91440" y="135160"/>
                        </a:lnTo>
                        <a:moveTo>
                          <a:pt x="134398" y="198501"/>
                        </a:moveTo>
                        <a:lnTo>
                          <a:pt x="198025" y="292512"/>
                        </a:lnTo>
                        <a:moveTo>
                          <a:pt x="509874" y="447389"/>
                        </a:moveTo>
                        <a:lnTo>
                          <a:pt x="326041" y="175546"/>
                        </a:lnTo>
                        <a:lnTo>
                          <a:pt x="509874" y="175546"/>
                        </a:lnTo>
                        <a:lnTo>
                          <a:pt x="509874" y="447389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4" name="Google Shape;2964;p20"/>
                  <p:cNvSpPr/>
                  <p:nvPr/>
                </p:nvSpPr>
                <p:spPr>
                  <a:xfrm>
                    <a:off x="8171157" y="5416867"/>
                    <a:ext cx="705666" cy="10293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5666" h="1029366" extrusionOk="0">
                        <a:moveTo>
                          <a:pt x="691189" y="1029367"/>
                        </a:moveTo>
                        <a:cubicBezTo>
                          <a:pt x="686521" y="1029367"/>
                          <a:pt x="682044" y="1027081"/>
                          <a:pt x="679378" y="1023080"/>
                        </a:cubicBezTo>
                        <a:lnTo>
                          <a:pt x="200270" y="314896"/>
                        </a:lnTo>
                        <a:cubicBezTo>
                          <a:pt x="200270" y="314896"/>
                          <a:pt x="200270" y="314896"/>
                          <a:pt x="200270" y="314896"/>
                        </a:cubicBezTo>
                        <a:lnTo>
                          <a:pt x="136738" y="220885"/>
                        </a:lnTo>
                        <a:cubicBezTo>
                          <a:pt x="132357" y="214313"/>
                          <a:pt x="134071" y="205454"/>
                          <a:pt x="140548" y="201073"/>
                        </a:cubicBezTo>
                        <a:cubicBezTo>
                          <a:pt x="147025" y="196691"/>
                          <a:pt x="155979" y="198311"/>
                          <a:pt x="160360" y="204883"/>
                        </a:cubicBezTo>
                        <a:lnTo>
                          <a:pt x="223892" y="298895"/>
                        </a:lnTo>
                        <a:lnTo>
                          <a:pt x="223892" y="298895"/>
                        </a:lnTo>
                        <a:lnTo>
                          <a:pt x="676901" y="968502"/>
                        </a:lnTo>
                        <a:lnTo>
                          <a:pt x="676901" y="28575"/>
                        </a:lnTo>
                        <a:lnTo>
                          <a:pt x="41107" y="28575"/>
                        </a:lnTo>
                        <a:lnTo>
                          <a:pt x="117498" y="141446"/>
                        </a:lnTo>
                        <a:cubicBezTo>
                          <a:pt x="121879" y="148018"/>
                          <a:pt x="120165" y="156876"/>
                          <a:pt x="113688" y="161258"/>
                        </a:cubicBezTo>
                        <a:cubicBezTo>
                          <a:pt x="107211" y="165640"/>
                          <a:pt x="98257" y="164020"/>
                          <a:pt x="93876" y="157448"/>
                        </a:cubicBezTo>
                        <a:lnTo>
                          <a:pt x="2436" y="22288"/>
                        </a:lnTo>
                        <a:cubicBezTo>
                          <a:pt x="-517" y="17907"/>
                          <a:pt x="-802" y="12287"/>
                          <a:pt x="1674" y="7620"/>
                        </a:cubicBezTo>
                        <a:cubicBezTo>
                          <a:pt x="4150" y="2953"/>
                          <a:pt x="9008" y="0"/>
                          <a:pt x="14342" y="0"/>
                        </a:cubicBezTo>
                        <a:lnTo>
                          <a:pt x="691379" y="0"/>
                        </a:lnTo>
                        <a:cubicBezTo>
                          <a:pt x="699285" y="0"/>
                          <a:pt x="705667" y="6382"/>
                          <a:pt x="705667" y="14288"/>
                        </a:cubicBezTo>
                        <a:lnTo>
                          <a:pt x="705667" y="1014984"/>
                        </a:lnTo>
                        <a:cubicBezTo>
                          <a:pt x="705667" y="1021270"/>
                          <a:pt x="701571" y="1026795"/>
                          <a:pt x="695570" y="1028605"/>
                        </a:cubicBezTo>
                        <a:cubicBezTo>
                          <a:pt x="694046" y="1029081"/>
                          <a:pt x="692618" y="1029367"/>
                          <a:pt x="691189" y="1029367"/>
                        </a:cubicBezTo>
                        <a:close/>
                        <a:moveTo>
                          <a:pt x="524025" y="475964"/>
                        </a:moveTo>
                        <a:cubicBezTo>
                          <a:pt x="519358" y="475964"/>
                          <a:pt x="514881" y="473678"/>
                          <a:pt x="512214" y="469678"/>
                        </a:cubicBezTo>
                        <a:lnTo>
                          <a:pt x="328382" y="197834"/>
                        </a:lnTo>
                        <a:cubicBezTo>
                          <a:pt x="325429" y="193453"/>
                          <a:pt x="325143" y="187833"/>
                          <a:pt x="327619" y="183166"/>
                        </a:cubicBezTo>
                        <a:cubicBezTo>
                          <a:pt x="330096" y="178498"/>
                          <a:pt x="334954" y="175546"/>
                          <a:pt x="340288" y="175546"/>
                        </a:cubicBezTo>
                        <a:lnTo>
                          <a:pt x="524120" y="175546"/>
                        </a:lnTo>
                        <a:cubicBezTo>
                          <a:pt x="532026" y="175546"/>
                          <a:pt x="538408" y="181927"/>
                          <a:pt x="538408" y="189833"/>
                        </a:cubicBezTo>
                        <a:lnTo>
                          <a:pt x="538408" y="461676"/>
                        </a:lnTo>
                        <a:cubicBezTo>
                          <a:pt x="538408" y="467963"/>
                          <a:pt x="534312" y="473487"/>
                          <a:pt x="528311" y="475297"/>
                        </a:cubicBezTo>
                        <a:cubicBezTo>
                          <a:pt x="526882" y="475774"/>
                          <a:pt x="525454" y="475964"/>
                          <a:pt x="524025" y="475964"/>
                        </a:cubicBezTo>
                        <a:close/>
                        <a:moveTo>
                          <a:pt x="367148" y="204121"/>
                        </a:moveTo>
                        <a:lnTo>
                          <a:pt x="509833" y="415004"/>
                        </a:lnTo>
                        <a:lnTo>
                          <a:pt x="509833" y="204121"/>
                        </a:lnTo>
                        <a:lnTo>
                          <a:pt x="367148" y="2041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5" name="Google Shape;2965;p20"/>
                <p:cNvGrpSpPr/>
                <p:nvPr/>
              </p:nvGrpSpPr>
              <p:grpSpPr>
                <a:xfrm>
                  <a:off x="8751951" y="6169342"/>
                  <a:ext cx="120300" cy="28575"/>
                  <a:chOff x="8751951" y="6169342"/>
                  <a:chExt cx="120300" cy="28575"/>
                </a:xfrm>
              </p:grpSpPr>
              <p:sp>
                <p:nvSpPr>
                  <p:cNvPr id="2966" name="Google Shape;2966;p20"/>
                  <p:cNvSpPr/>
                  <p:nvPr/>
                </p:nvSpPr>
                <p:spPr>
                  <a:xfrm>
                    <a:off x="8766238" y="618362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7" name="Google Shape;2967;p20"/>
                  <p:cNvSpPr/>
                  <p:nvPr/>
                </p:nvSpPr>
                <p:spPr>
                  <a:xfrm>
                    <a:off x="8751951" y="6169342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8" name="Google Shape;2968;p20"/>
                <p:cNvGrpSpPr/>
                <p:nvPr/>
              </p:nvGrpSpPr>
              <p:grpSpPr>
                <a:xfrm>
                  <a:off x="8751951" y="6060756"/>
                  <a:ext cx="120300" cy="28575"/>
                  <a:chOff x="8751951" y="6060756"/>
                  <a:chExt cx="120300" cy="28575"/>
                </a:xfrm>
              </p:grpSpPr>
              <p:sp>
                <p:nvSpPr>
                  <p:cNvPr id="2969" name="Google Shape;2969;p20"/>
                  <p:cNvSpPr/>
                  <p:nvPr/>
                </p:nvSpPr>
                <p:spPr>
                  <a:xfrm>
                    <a:off x="8766238" y="607504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0" name="Google Shape;2970;p20"/>
                  <p:cNvSpPr/>
                  <p:nvPr/>
                </p:nvSpPr>
                <p:spPr>
                  <a:xfrm>
                    <a:off x="8751951" y="606075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1" name="Google Shape;2971;p20"/>
                <p:cNvGrpSpPr/>
                <p:nvPr/>
              </p:nvGrpSpPr>
              <p:grpSpPr>
                <a:xfrm>
                  <a:off x="8751951" y="5952076"/>
                  <a:ext cx="120300" cy="28575"/>
                  <a:chOff x="8751951" y="5952076"/>
                  <a:chExt cx="120300" cy="28575"/>
                </a:xfrm>
              </p:grpSpPr>
              <p:sp>
                <p:nvSpPr>
                  <p:cNvPr id="2972" name="Google Shape;2972;p20"/>
                  <p:cNvSpPr/>
                  <p:nvPr/>
                </p:nvSpPr>
                <p:spPr>
                  <a:xfrm>
                    <a:off x="8766238" y="596636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3" name="Google Shape;2973;p20"/>
                  <p:cNvSpPr/>
                  <p:nvPr/>
                </p:nvSpPr>
                <p:spPr>
                  <a:xfrm>
                    <a:off x="8751951" y="595207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4" name="Google Shape;2974;p20"/>
                <p:cNvGrpSpPr/>
                <p:nvPr/>
              </p:nvGrpSpPr>
              <p:grpSpPr>
                <a:xfrm>
                  <a:off x="8751951" y="5843396"/>
                  <a:ext cx="120300" cy="28575"/>
                  <a:chOff x="8751951" y="5843396"/>
                  <a:chExt cx="120300" cy="28575"/>
                </a:xfrm>
              </p:grpSpPr>
              <p:sp>
                <p:nvSpPr>
                  <p:cNvPr id="2975" name="Google Shape;2975;p20"/>
                  <p:cNvSpPr/>
                  <p:nvPr/>
                </p:nvSpPr>
                <p:spPr>
                  <a:xfrm>
                    <a:off x="8766238" y="585768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6" name="Google Shape;2976;p20"/>
                  <p:cNvSpPr/>
                  <p:nvPr/>
                </p:nvSpPr>
                <p:spPr>
                  <a:xfrm>
                    <a:off x="8751951" y="584339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7" name="Google Shape;2977;p20"/>
                <p:cNvGrpSpPr/>
                <p:nvPr/>
              </p:nvGrpSpPr>
              <p:grpSpPr>
                <a:xfrm>
                  <a:off x="8751951" y="5734716"/>
                  <a:ext cx="120300" cy="28575"/>
                  <a:chOff x="8751951" y="5734716"/>
                  <a:chExt cx="120300" cy="28575"/>
                </a:xfrm>
              </p:grpSpPr>
              <p:sp>
                <p:nvSpPr>
                  <p:cNvPr id="2978" name="Google Shape;2978;p20"/>
                  <p:cNvSpPr/>
                  <p:nvPr/>
                </p:nvSpPr>
                <p:spPr>
                  <a:xfrm>
                    <a:off x="8766238" y="574909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9" name="Google Shape;2979;p20"/>
                  <p:cNvSpPr/>
                  <p:nvPr/>
                </p:nvSpPr>
                <p:spPr>
                  <a:xfrm>
                    <a:off x="8751951" y="573471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0" name="Google Shape;2980;p20"/>
                <p:cNvGrpSpPr/>
                <p:nvPr/>
              </p:nvGrpSpPr>
              <p:grpSpPr>
                <a:xfrm>
                  <a:off x="8751951" y="5626131"/>
                  <a:ext cx="120300" cy="28575"/>
                  <a:chOff x="8751951" y="5626131"/>
                  <a:chExt cx="120300" cy="28575"/>
                </a:xfrm>
              </p:grpSpPr>
              <p:sp>
                <p:nvSpPr>
                  <p:cNvPr id="2981" name="Google Shape;2981;p20"/>
                  <p:cNvSpPr/>
                  <p:nvPr/>
                </p:nvSpPr>
                <p:spPr>
                  <a:xfrm>
                    <a:off x="8766238" y="564041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2" name="Google Shape;2982;p20"/>
                  <p:cNvSpPr/>
                  <p:nvPr/>
                </p:nvSpPr>
                <p:spPr>
                  <a:xfrm>
                    <a:off x="8751951" y="562613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3" name="Google Shape;2983;p20"/>
                <p:cNvGrpSpPr/>
                <p:nvPr/>
              </p:nvGrpSpPr>
              <p:grpSpPr>
                <a:xfrm>
                  <a:off x="8751951" y="5517451"/>
                  <a:ext cx="120300" cy="28575"/>
                  <a:chOff x="8751951" y="5517451"/>
                  <a:chExt cx="120300" cy="28575"/>
                </a:xfrm>
              </p:grpSpPr>
              <p:sp>
                <p:nvSpPr>
                  <p:cNvPr id="2984" name="Google Shape;2984;p20"/>
                  <p:cNvSpPr/>
                  <p:nvPr/>
                </p:nvSpPr>
                <p:spPr>
                  <a:xfrm>
                    <a:off x="8766238" y="553173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5" name="Google Shape;2985;p20"/>
                  <p:cNvSpPr/>
                  <p:nvPr/>
                </p:nvSpPr>
                <p:spPr>
                  <a:xfrm>
                    <a:off x="8751951" y="551745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86" name="Google Shape;2986;p20"/>
              <p:cNvGrpSpPr/>
              <p:nvPr/>
            </p:nvGrpSpPr>
            <p:grpSpPr>
              <a:xfrm>
                <a:off x="8924353" y="5425249"/>
                <a:ext cx="279273" cy="1014793"/>
                <a:chOff x="8924353" y="5425249"/>
                <a:chExt cx="279273" cy="1014793"/>
              </a:xfrm>
            </p:grpSpPr>
            <p:sp>
              <p:nvSpPr>
                <p:cNvPr id="2987" name="Google Shape;2987;p20"/>
                <p:cNvSpPr/>
                <p:nvPr/>
              </p:nvSpPr>
              <p:spPr>
                <a:xfrm>
                  <a:off x="8938641" y="5439536"/>
                  <a:ext cx="250698" cy="986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98" h="986218" extrusionOk="0">
                      <a:moveTo>
                        <a:pt x="0" y="613410"/>
                      </a:moveTo>
                      <a:lnTo>
                        <a:pt x="0" y="0"/>
                      </a:lnTo>
                      <a:lnTo>
                        <a:pt x="250698" y="0"/>
                      </a:lnTo>
                      <a:lnTo>
                        <a:pt x="250698" y="986218"/>
                      </a:lnTo>
                      <a:lnTo>
                        <a:pt x="0" y="986218"/>
                      </a:lnTo>
                      <a:lnTo>
                        <a:pt x="0" y="715042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8" name="Google Shape;2988;p20"/>
                <p:cNvSpPr/>
                <p:nvPr/>
              </p:nvSpPr>
              <p:spPr>
                <a:xfrm>
                  <a:off x="8924353" y="5425249"/>
                  <a:ext cx="279273" cy="1014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273" h="1014793" extrusionOk="0">
                      <a:moveTo>
                        <a:pt x="264986" y="1014793"/>
                      </a:moveTo>
                      <a:lnTo>
                        <a:pt x="14288" y="1014793"/>
                      </a:lnTo>
                      <a:cubicBezTo>
                        <a:pt x="6382" y="1014793"/>
                        <a:pt x="0" y="1008412"/>
                        <a:pt x="0" y="1000506"/>
                      </a:cubicBezTo>
                      <a:lnTo>
                        <a:pt x="0" y="729329"/>
                      </a:lnTo>
                      <a:cubicBezTo>
                        <a:pt x="0" y="721423"/>
                        <a:pt x="6382" y="715042"/>
                        <a:pt x="14288" y="715042"/>
                      </a:cubicBezTo>
                      <a:cubicBezTo>
                        <a:pt x="22193" y="715042"/>
                        <a:pt x="28575" y="721423"/>
                        <a:pt x="28575" y="729329"/>
                      </a:cubicBezTo>
                      <a:lnTo>
                        <a:pt x="28575" y="986218"/>
                      </a:lnTo>
                      <a:lnTo>
                        <a:pt x="250698" y="986218"/>
                      </a:lnTo>
                      <a:lnTo>
                        <a:pt x="250698" y="28575"/>
                      </a:lnTo>
                      <a:lnTo>
                        <a:pt x="28575" y="28575"/>
                      </a:lnTo>
                      <a:lnTo>
                        <a:pt x="28575" y="627602"/>
                      </a:lnTo>
                      <a:cubicBezTo>
                        <a:pt x="28575" y="635508"/>
                        <a:pt x="22193" y="641889"/>
                        <a:pt x="14288" y="641889"/>
                      </a:cubicBezTo>
                      <a:cubicBezTo>
                        <a:pt x="6382" y="641889"/>
                        <a:pt x="0" y="635508"/>
                        <a:pt x="0" y="627602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264986" y="0"/>
                      </a:lnTo>
                      <a:cubicBezTo>
                        <a:pt x="272891" y="0"/>
                        <a:pt x="279273" y="6382"/>
                        <a:pt x="279273" y="14288"/>
                      </a:cubicBezTo>
                      <a:lnTo>
                        <a:pt x="279273" y="1000506"/>
                      </a:lnTo>
                      <a:cubicBezTo>
                        <a:pt x="279273" y="1008412"/>
                        <a:pt x="272891" y="1014793"/>
                        <a:pt x="264986" y="10147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89" name="Google Shape;2989;p20"/>
              <p:cNvGrpSpPr/>
              <p:nvPr/>
            </p:nvGrpSpPr>
            <p:grpSpPr>
              <a:xfrm>
                <a:off x="9085421" y="6300691"/>
                <a:ext cx="118205" cy="28575"/>
                <a:chOff x="9085421" y="6300691"/>
                <a:chExt cx="118205" cy="28575"/>
              </a:xfrm>
            </p:grpSpPr>
            <p:sp>
              <p:nvSpPr>
                <p:cNvPr id="2990" name="Google Shape;2990;p20"/>
                <p:cNvSpPr/>
                <p:nvPr/>
              </p:nvSpPr>
              <p:spPr>
                <a:xfrm>
                  <a:off x="9099708" y="6314979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1" name="Google Shape;2991;p20"/>
                <p:cNvSpPr/>
                <p:nvPr/>
              </p:nvSpPr>
              <p:spPr>
                <a:xfrm>
                  <a:off x="9085421" y="6300691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92" name="Google Shape;2992;p20"/>
              <p:cNvGrpSpPr/>
              <p:nvPr/>
            </p:nvGrpSpPr>
            <p:grpSpPr>
              <a:xfrm>
                <a:off x="9027794" y="6192107"/>
                <a:ext cx="175831" cy="28575"/>
                <a:chOff x="9027794" y="6192107"/>
                <a:chExt cx="175831" cy="28575"/>
              </a:xfrm>
            </p:grpSpPr>
            <p:sp>
              <p:nvSpPr>
                <p:cNvPr id="2993" name="Google Shape;2993;p20"/>
                <p:cNvSpPr/>
                <p:nvPr/>
              </p:nvSpPr>
              <p:spPr>
                <a:xfrm>
                  <a:off x="9042082" y="6206394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4" name="Google Shape;2994;p20"/>
                <p:cNvSpPr/>
                <p:nvPr/>
              </p:nvSpPr>
              <p:spPr>
                <a:xfrm>
                  <a:off x="9027794" y="6192107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95" name="Google Shape;2995;p20"/>
              <p:cNvGrpSpPr/>
              <p:nvPr/>
            </p:nvGrpSpPr>
            <p:grpSpPr>
              <a:xfrm>
                <a:off x="9085421" y="6083426"/>
                <a:ext cx="118205" cy="28575"/>
                <a:chOff x="9085421" y="6083426"/>
                <a:chExt cx="118205" cy="28575"/>
              </a:xfrm>
            </p:grpSpPr>
            <p:sp>
              <p:nvSpPr>
                <p:cNvPr id="2996" name="Google Shape;2996;p20"/>
                <p:cNvSpPr/>
                <p:nvPr/>
              </p:nvSpPr>
              <p:spPr>
                <a:xfrm>
                  <a:off x="9099708" y="609771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7" name="Google Shape;2997;p20"/>
                <p:cNvSpPr/>
                <p:nvPr/>
              </p:nvSpPr>
              <p:spPr>
                <a:xfrm>
                  <a:off x="9085421" y="6083426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98" name="Google Shape;2998;p20"/>
              <p:cNvGrpSpPr/>
              <p:nvPr/>
            </p:nvGrpSpPr>
            <p:grpSpPr>
              <a:xfrm>
                <a:off x="9027794" y="5974746"/>
                <a:ext cx="175831" cy="28575"/>
                <a:chOff x="9027794" y="5974746"/>
                <a:chExt cx="175831" cy="28575"/>
              </a:xfrm>
            </p:grpSpPr>
            <p:sp>
              <p:nvSpPr>
                <p:cNvPr id="2999" name="Google Shape;2999;p20"/>
                <p:cNvSpPr/>
                <p:nvPr/>
              </p:nvSpPr>
              <p:spPr>
                <a:xfrm>
                  <a:off x="9042082" y="5989033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0" name="Google Shape;3000;p20"/>
                <p:cNvSpPr/>
                <p:nvPr/>
              </p:nvSpPr>
              <p:spPr>
                <a:xfrm>
                  <a:off x="9027794" y="5974746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01" name="Google Shape;3001;p20"/>
              <p:cNvGrpSpPr/>
              <p:nvPr/>
            </p:nvGrpSpPr>
            <p:grpSpPr>
              <a:xfrm>
                <a:off x="9085421" y="5866065"/>
                <a:ext cx="118205" cy="28575"/>
                <a:chOff x="9085421" y="5866065"/>
                <a:chExt cx="118205" cy="28575"/>
              </a:xfrm>
            </p:grpSpPr>
            <p:sp>
              <p:nvSpPr>
                <p:cNvPr id="3002" name="Google Shape;3002;p20"/>
                <p:cNvSpPr/>
                <p:nvPr/>
              </p:nvSpPr>
              <p:spPr>
                <a:xfrm>
                  <a:off x="9099708" y="588035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3" name="Google Shape;3003;p20"/>
                <p:cNvSpPr/>
                <p:nvPr/>
              </p:nvSpPr>
              <p:spPr>
                <a:xfrm>
                  <a:off x="9085421" y="5866065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04" name="Google Shape;3004;p20"/>
              <p:cNvGrpSpPr/>
              <p:nvPr/>
            </p:nvGrpSpPr>
            <p:grpSpPr>
              <a:xfrm>
                <a:off x="9027794" y="5757481"/>
                <a:ext cx="175831" cy="28575"/>
                <a:chOff x="9027794" y="5757481"/>
                <a:chExt cx="175831" cy="28575"/>
              </a:xfrm>
            </p:grpSpPr>
            <p:sp>
              <p:nvSpPr>
                <p:cNvPr id="3005" name="Google Shape;3005;p20"/>
                <p:cNvSpPr/>
                <p:nvPr/>
              </p:nvSpPr>
              <p:spPr>
                <a:xfrm>
                  <a:off x="9042082" y="577176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6" name="Google Shape;3006;p20"/>
                <p:cNvSpPr/>
                <p:nvPr/>
              </p:nvSpPr>
              <p:spPr>
                <a:xfrm>
                  <a:off x="9027794" y="5757481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07" name="Google Shape;3007;p20"/>
              <p:cNvGrpSpPr/>
              <p:nvPr/>
            </p:nvGrpSpPr>
            <p:grpSpPr>
              <a:xfrm>
                <a:off x="9085421" y="5648800"/>
                <a:ext cx="118205" cy="28575"/>
                <a:chOff x="9085421" y="5648800"/>
                <a:chExt cx="118205" cy="28575"/>
              </a:xfrm>
            </p:grpSpPr>
            <p:sp>
              <p:nvSpPr>
                <p:cNvPr id="3008" name="Google Shape;3008;p20"/>
                <p:cNvSpPr/>
                <p:nvPr/>
              </p:nvSpPr>
              <p:spPr>
                <a:xfrm>
                  <a:off x="9099708" y="5663088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9" name="Google Shape;3009;p20"/>
                <p:cNvSpPr/>
                <p:nvPr/>
              </p:nvSpPr>
              <p:spPr>
                <a:xfrm>
                  <a:off x="9085421" y="5648800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10" name="Google Shape;3010;p20"/>
              <p:cNvGrpSpPr/>
              <p:nvPr/>
            </p:nvGrpSpPr>
            <p:grpSpPr>
              <a:xfrm>
                <a:off x="9027794" y="5540120"/>
                <a:ext cx="175831" cy="28575"/>
                <a:chOff x="9027794" y="5540120"/>
                <a:chExt cx="175831" cy="28575"/>
              </a:xfrm>
            </p:grpSpPr>
            <p:sp>
              <p:nvSpPr>
                <p:cNvPr id="3011" name="Google Shape;3011;p20"/>
                <p:cNvSpPr/>
                <p:nvPr/>
              </p:nvSpPr>
              <p:spPr>
                <a:xfrm>
                  <a:off x="9042082" y="555440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2" name="Google Shape;3012;p20"/>
                <p:cNvSpPr/>
                <p:nvPr/>
              </p:nvSpPr>
              <p:spPr>
                <a:xfrm>
                  <a:off x="9027794" y="5540120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013" name="Google Shape;3013;p20"/>
              <p:cNvSpPr/>
              <p:nvPr/>
            </p:nvSpPr>
            <p:spPr>
              <a:xfrm>
                <a:off x="8189594" y="5435345"/>
                <a:ext cx="676941" cy="1000696"/>
              </a:xfrm>
              <a:custGeom>
                <a:avLst/>
                <a:gdLst/>
                <a:ahLst/>
                <a:cxnLst/>
                <a:rect l="l" t="t" r="r" b="b"/>
                <a:pathLst>
                  <a:path w="676941" h="1000696" extrusionOk="0">
                    <a:moveTo>
                      <a:pt x="676942" y="1000697"/>
                    </a:moveTo>
                    <a:lnTo>
                      <a:pt x="676942" y="877157"/>
                    </a:lnTo>
                    <a:lnTo>
                      <a:pt x="592646" y="752475"/>
                    </a:lnTo>
                    <a:lnTo>
                      <a:pt x="83534" y="0"/>
                    </a:lnTo>
                    <a:lnTo>
                      <a:pt x="0" y="0"/>
                    </a:lnTo>
                    <a:lnTo>
                      <a:pt x="164306" y="242792"/>
                    </a:lnTo>
                    <a:moveTo>
                      <a:pt x="164211" y="242888"/>
                    </a:moveTo>
                    <a:lnTo>
                      <a:pt x="238125" y="352139"/>
                    </a:lnTo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4" name="Google Shape;3014;p20"/>
              <p:cNvSpPr/>
              <p:nvPr/>
            </p:nvSpPr>
            <p:spPr>
              <a:xfrm>
                <a:off x="8941784" y="5443727"/>
                <a:ext cx="75247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75247" h="986218" extrusionOk="0">
                    <a:moveTo>
                      <a:pt x="0" y="0"/>
                    </a:moveTo>
                    <a:lnTo>
                      <a:pt x="75248" y="0"/>
                    </a:lnTo>
                    <a:lnTo>
                      <a:pt x="75248" y="986219"/>
                    </a:lnTo>
                    <a:lnTo>
                      <a:pt x="0" y="986219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15" name="Google Shape;3015;p20"/>
          <p:cNvGrpSpPr/>
          <p:nvPr/>
        </p:nvGrpSpPr>
        <p:grpSpPr>
          <a:xfrm>
            <a:off x="16189108" y="7786428"/>
            <a:ext cx="1661977" cy="1823204"/>
            <a:chOff x="848858" y="802503"/>
            <a:chExt cx="1661977" cy="1823204"/>
          </a:xfrm>
        </p:grpSpPr>
        <p:grpSp>
          <p:nvGrpSpPr>
            <p:cNvPr id="3016" name="Google Shape;3016;p20"/>
            <p:cNvGrpSpPr/>
            <p:nvPr/>
          </p:nvGrpSpPr>
          <p:grpSpPr>
            <a:xfrm rot="1662196">
              <a:off x="1130426" y="972965"/>
              <a:ext cx="1098840" cy="1482279"/>
              <a:chOff x="8283797" y="2441867"/>
              <a:chExt cx="597407" cy="805871"/>
            </a:xfrm>
          </p:grpSpPr>
          <p:grpSp>
            <p:nvGrpSpPr>
              <p:cNvPr id="3017" name="Google Shape;3017;p20"/>
              <p:cNvGrpSpPr/>
              <p:nvPr/>
            </p:nvGrpSpPr>
            <p:grpSpPr>
              <a:xfrm>
                <a:off x="8284787" y="2441867"/>
                <a:ext cx="419765" cy="628420"/>
                <a:chOff x="8284787" y="2441867"/>
                <a:chExt cx="419765" cy="628420"/>
              </a:xfrm>
            </p:grpSpPr>
            <p:sp>
              <p:nvSpPr>
                <p:cNvPr id="3018" name="Google Shape;3018;p20"/>
                <p:cNvSpPr/>
                <p:nvPr/>
              </p:nvSpPr>
              <p:spPr>
                <a:xfrm>
                  <a:off x="8299028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29060" y="0"/>
                      </a:moveTo>
                      <a:cubicBezTo>
                        <a:pt x="10296" y="41910"/>
                        <a:pt x="-12659" y="111919"/>
                        <a:pt x="8391" y="186214"/>
                      </a:cubicBezTo>
                      <a:cubicBezTo>
                        <a:pt x="23345" y="238887"/>
                        <a:pt x="54301" y="272129"/>
                        <a:pt x="70494" y="289655"/>
                      </a:cubicBezTo>
                      <a:cubicBezTo>
                        <a:pt x="137740" y="362807"/>
                        <a:pt x="220227" y="461105"/>
                        <a:pt x="329098" y="599980"/>
                      </a:cubicBezTo>
                      <a:cubicBezTo>
                        <a:pt x="349767" y="586169"/>
                        <a:pt x="370436" y="572357"/>
                        <a:pt x="391201" y="558641"/>
                      </a:cubicBezTo>
                      <a:cubicBezTo>
                        <a:pt x="270424" y="372332"/>
                        <a:pt x="149742" y="186119"/>
                        <a:pt x="290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9" name="Google Shape;3019;p20"/>
                <p:cNvSpPr/>
                <p:nvPr/>
              </p:nvSpPr>
              <p:spPr>
                <a:xfrm>
                  <a:off x="8284787" y="2441867"/>
                  <a:ext cx="419765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765" h="628420" extrusionOk="0">
                      <a:moveTo>
                        <a:pt x="343339" y="628421"/>
                      </a:moveTo>
                      <a:cubicBezTo>
                        <a:pt x="339053" y="628421"/>
                        <a:pt x="334862" y="626516"/>
                        <a:pt x="332099" y="622991"/>
                      </a:cubicBezTo>
                      <a:cubicBezTo>
                        <a:pt x="228086" y="490308"/>
                        <a:pt x="143695" y="389057"/>
                        <a:pt x="74258" y="313524"/>
                      </a:cubicBezTo>
                      <a:cubicBezTo>
                        <a:pt x="56541" y="294284"/>
                        <a:pt x="24633" y="259613"/>
                        <a:pt x="9011" y="204368"/>
                      </a:cubicBezTo>
                      <a:cubicBezTo>
                        <a:pt x="-8038" y="144074"/>
                        <a:pt x="-894" y="78161"/>
                        <a:pt x="30443" y="8438"/>
                      </a:cubicBezTo>
                      <a:cubicBezTo>
                        <a:pt x="32538" y="3676"/>
                        <a:pt x="37206" y="437"/>
                        <a:pt x="42349" y="56"/>
                      </a:cubicBezTo>
                      <a:cubicBezTo>
                        <a:pt x="47588" y="-420"/>
                        <a:pt x="52636" y="2152"/>
                        <a:pt x="55398" y="6533"/>
                      </a:cubicBezTo>
                      <a:lnTo>
                        <a:pt x="417443" y="565079"/>
                      </a:lnTo>
                      <a:cubicBezTo>
                        <a:pt x="421730" y="571652"/>
                        <a:pt x="419920" y="580415"/>
                        <a:pt x="413348" y="584701"/>
                      </a:cubicBezTo>
                      <a:lnTo>
                        <a:pt x="351245" y="626039"/>
                      </a:lnTo>
                      <a:cubicBezTo>
                        <a:pt x="348768" y="627659"/>
                        <a:pt x="346006" y="628421"/>
                        <a:pt x="343339" y="628421"/>
                      </a:cubicBezTo>
                      <a:close/>
                      <a:moveTo>
                        <a:pt x="46254" y="45014"/>
                      </a:moveTo>
                      <a:cubicBezTo>
                        <a:pt x="26538" y="99116"/>
                        <a:pt x="23204" y="149980"/>
                        <a:pt x="36443" y="196557"/>
                      </a:cubicBezTo>
                      <a:cubicBezTo>
                        <a:pt x="50255" y="245325"/>
                        <a:pt x="79115" y="276662"/>
                        <a:pt x="94641" y="293522"/>
                      </a:cubicBezTo>
                      <a:cubicBezTo>
                        <a:pt x="163412" y="368293"/>
                        <a:pt x="245613" y="466686"/>
                        <a:pt x="346387" y="594988"/>
                      </a:cubicBezTo>
                      <a:lnTo>
                        <a:pt x="385725" y="568794"/>
                      </a:lnTo>
                      <a:lnTo>
                        <a:pt x="46254" y="450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020" name="Google Shape;3020;p20"/>
              <p:cNvSpPr/>
              <p:nvPr/>
            </p:nvSpPr>
            <p:spPr>
              <a:xfrm>
                <a:off x="8299028" y="2465640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21" name="Google Shape;3021;p20"/>
              <p:cNvGrpSpPr/>
              <p:nvPr/>
            </p:nvGrpSpPr>
            <p:grpSpPr>
              <a:xfrm>
                <a:off x="8460611" y="2441867"/>
                <a:ext cx="419676" cy="628420"/>
                <a:chOff x="8460611" y="2441867"/>
                <a:chExt cx="419676" cy="628420"/>
              </a:xfrm>
            </p:grpSpPr>
            <p:sp>
              <p:nvSpPr>
                <p:cNvPr id="3022" name="Google Shape;3022;p20"/>
                <p:cNvSpPr/>
                <p:nvPr/>
              </p:nvSpPr>
              <p:spPr>
                <a:xfrm>
                  <a:off x="8474773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362141" y="0"/>
                      </a:moveTo>
                      <a:cubicBezTo>
                        <a:pt x="380905" y="41910"/>
                        <a:pt x="403860" y="111919"/>
                        <a:pt x="382810" y="186214"/>
                      </a:cubicBezTo>
                      <a:cubicBezTo>
                        <a:pt x="367855" y="238887"/>
                        <a:pt x="336899" y="272129"/>
                        <a:pt x="320707" y="289655"/>
                      </a:cubicBezTo>
                      <a:cubicBezTo>
                        <a:pt x="253460" y="362807"/>
                        <a:pt x="170974" y="461105"/>
                        <a:pt x="62103" y="599980"/>
                      </a:cubicBezTo>
                      <a:cubicBezTo>
                        <a:pt x="41434" y="586169"/>
                        <a:pt x="20764" y="572357"/>
                        <a:pt x="0" y="558641"/>
                      </a:cubicBezTo>
                      <a:cubicBezTo>
                        <a:pt x="120777" y="372332"/>
                        <a:pt x="241459" y="186119"/>
                        <a:pt x="3621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3" name="Google Shape;3023;p20"/>
                <p:cNvSpPr/>
                <p:nvPr/>
              </p:nvSpPr>
              <p:spPr>
                <a:xfrm>
                  <a:off x="8460611" y="2441867"/>
                  <a:ext cx="419676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76" h="628420" extrusionOk="0">
                      <a:moveTo>
                        <a:pt x="76360" y="628421"/>
                      </a:moveTo>
                      <a:cubicBezTo>
                        <a:pt x="73598" y="628421"/>
                        <a:pt x="70836" y="627659"/>
                        <a:pt x="68455" y="626039"/>
                      </a:cubicBezTo>
                      <a:lnTo>
                        <a:pt x="6351" y="584701"/>
                      </a:lnTo>
                      <a:cubicBezTo>
                        <a:pt x="-126" y="580319"/>
                        <a:pt x="-1935" y="571556"/>
                        <a:pt x="2256" y="565079"/>
                      </a:cubicBezTo>
                      <a:lnTo>
                        <a:pt x="364301" y="6533"/>
                      </a:lnTo>
                      <a:cubicBezTo>
                        <a:pt x="367158" y="2152"/>
                        <a:pt x="372207" y="-420"/>
                        <a:pt x="377350" y="56"/>
                      </a:cubicBezTo>
                      <a:cubicBezTo>
                        <a:pt x="382589" y="437"/>
                        <a:pt x="387161" y="3676"/>
                        <a:pt x="389256" y="8438"/>
                      </a:cubicBezTo>
                      <a:cubicBezTo>
                        <a:pt x="420499" y="78161"/>
                        <a:pt x="427737" y="144074"/>
                        <a:pt x="410688" y="204368"/>
                      </a:cubicBezTo>
                      <a:cubicBezTo>
                        <a:pt x="394971" y="259708"/>
                        <a:pt x="363158" y="294284"/>
                        <a:pt x="346013" y="312857"/>
                      </a:cubicBezTo>
                      <a:cubicBezTo>
                        <a:pt x="275909" y="389057"/>
                        <a:pt x="191613" y="490213"/>
                        <a:pt x="87505" y="622991"/>
                      </a:cubicBezTo>
                      <a:cubicBezTo>
                        <a:pt x="84743" y="626516"/>
                        <a:pt x="80551" y="628421"/>
                        <a:pt x="76360" y="628421"/>
                      </a:cubicBezTo>
                      <a:close/>
                      <a:moveTo>
                        <a:pt x="33974" y="568699"/>
                      </a:moveTo>
                      <a:lnTo>
                        <a:pt x="73312" y="594893"/>
                      </a:lnTo>
                      <a:cubicBezTo>
                        <a:pt x="174087" y="466686"/>
                        <a:pt x="256287" y="368198"/>
                        <a:pt x="324487" y="294188"/>
                      </a:cubicBezTo>
                      <a:cubicBezTo>
                        <a:pt x="340584" y="276662"/>
                        <a:pt x="369444" y="245325"/>
                        <a:pt x="383351" y="196557"/>
                      </a:cubicBezTo>
                      <a:cubicBezTo>
                        <a:pt x="396591" y="149980"/>
                        <a:pt x="393257" y="99116"/>
                        <a:pt x="373540" y="45014"/>
                      </a:cubicBezTo>
                      <a:lnTo>
                        <a:pt x="33974" y="5686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24" name="Google Shape;3024;p20"/>
              <p:cNvGrpSpPr/>
              <p:nvPr/>
            </p:nvGrpSpPr>
            <p:grpSpPr>
              <a:xfrm>
                <a:off x="8283797" y="2970942"/>
                <a:ext cx="597407" cy="276796"/>
                <a:chOff x="8283797" y="2970942"/>
                <a:chExt cx="597407" cy="276796"/>
              </a:xfrm>
            </p:grpSpPr>
            <p:grpSp>
              <p:nvGrpSpPr>
                <p:cNvPr id="3025" name="Google Shape;3025;p20"/>
                <p:cNvGrpSpPr/>
                <p:nvPr/>
              </p:nvGrpSpPr>
              <p:grpSpPr>
                <a:xfrm>
                  <a:off x="8283797" y="2970942"/>
                  <a:ext cx="276796" cy="276796"/>
                  <a:chOff x="8283797" y="2970942"/>
                  <a:chExt cx="276796" cy="276796"/>
                </a:xfrm>
              </p:grpSpPr>
              <p:sp>
                <p:nvSpPr>
                  <p:cNvPr id="3026" name="Google Shape;3026;p20"/>
                  <p:cNvSpPr/>
                  <p:nvPr/>
                </p:nvSpPr>
                <p:spPr>
                  <a:xfrm>
                    <a:off x="8298084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0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0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0" y="0"/>
                        </a:cubicBezTo>
                        <a:close/>
                        <a:moveTo>
                          <a:pt x="124110" y="175831"/>
                        </a:moveTo>
                        <a:cubicBezTo>
                          <a:pt x="95535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5" y="72390"/>
                          <a:pt x="124110" y="72390"/>
                        </a:cubicBezTo>
                        <a:cubicBezTo>
                          <a:pt x="152685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5" y="175831"/>
                          <a:pt x="124110" y="17583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7" name="Google Shape;3027;p20"/>
                  <p:cNvSpPr/>
                  <p:nvPr/>
                </p:nvSpPr>
                <p:spPr>
                  <a:xfrm>
                    <a:off x="8283797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8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8" y="0"/>
                        </a:cubicBezTo>
                        <a:cubicBezTo>
                          <a:pt x="214693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3" y="276796"/>
                          <a:pt x="138398" y="276796"/>
                        </a:cubicBezTo>
                        <a:close/>
                        <a:moveTo>
                          <a:pt x="138398" y="28575"/>
                        </a:moveTo>
                        <a:cubicBezTo>
                          <a:pt x="77819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19" y="248221"/>
                          <a:pt x="138398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8" y="28575"/>
                        </a:cubicBezTo>
                        <a:close/>
                        <a:moveTo>
                          <a:pt x="138398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8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8" y="204406"/>
                        </a:cubicBezTo>
                        <a:close/>
                        <a:moveTo>
                          <a:pt x="138398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8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8" y="1009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8" name="Google Shape;3028;p20"/>
                <p:cNvGrpSpPr/>
                <p:nvPr/>
              </p:nvGrpSpPr>
              <p:grpSpPr>
                <a:xfrm>
                  <a:off x="8604408" y="2970942"/>
                  <a:ext cx="276796" cy="276796"/>
                  <a:chOff x="8604408" y="2970942"/>
                  <a:chExt cx="276796" cy="276796"/>
                </a:xfrm>
              </p:grpSpPr>
              <p:sp>
                <p:nvSpPr>
                  <p:cNvPr id="3029" name="Google Shape;3029;p20"/>
                  <p:cNvSpPr/>
                  <p:nvPr/>
                </p:nvSpPr>
                <p:spPr>
                  <a:xfrm>
                    <a:off x="8618696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1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1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1" y="0"/>
                        </a:cubicBezTo>
                        <a:close/>
                        <a:moveTo>
                          <a:pt x="124111" y="175831"/>
                        </a:moveTo>
                        <a:cubicBezTo>
                          <a:pt x="95536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6" y="72390"/>
                          <a:pt x="124111" y="72390"/>
                        </a:cubicBezTo>
                        <a:cubicBezTo>
                          <a:pt x="152686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6" y="175831"/>
                          <a:pt x="124111" y="17583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0" name="Google Shape;3030;p20"/>
                  <p:cNvSpPr/>
                  <p:nvPr/>
                </p:nvSpPr>
                <p:spPr>
                  <a:xfrm>
                    <a:off x="8604408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9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9" y="0"/>
                        </a:cubicBezTo>
                        <a:cubicBezTo>
                          <a:pt x="214694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4" y="276796"/>
                          <a:pt x="138399" y="276796"/>
                        </a:cubicBezTo>
                        <a:close/>
                        <a:moveTo>
                          <a:pt x="138399" y="28575"/>
                        </a:moveTo>
                        <a:cubicBezTo>
                          <a:pt x="77820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20" y="248221"/>
                          <a:pt x="138399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9" y="28575"/>
                        </a:cubicBezTo>
                        <a:close/>
                        <a:moveTo>
                          <a:pt x="138399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9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9" y="204406"/>
                        </a:cubicBezTo>
                        <a:close/>
                        <a:moveTo>
                          <a:pt x="138399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9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9" y="1009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3031" name="Google Shape;3031;p20"/>
              <p:cNvSpPr/>
              <p:nvPr/>
            </p:nvSpPr>
            <p:spPr>
              <a:xfrm>
                <a:off x="8294846" y="2985229"/>
                <a:ext cx="248221" cy="248221"/>
              </a:xfrm>
              <a:custGeom>
                <a:avLst/>
                <a:gdLst/>
                <a:ahLst/>
                <a:cxnLst/>
                <a:rect l="l" t="t" r="r" b="b"/>
                <a:pathLst>
                  <a:path w="248221" h="248221" extrusionOk="0">
                    <a:moveTo>
                      <a:pt x="124111" y="0"/>
                    </a:moveTo>
                    <a:cubicBezTo>
                      <a:pt x="55531" y="0"/>
                      <a:pt x="0" y="55531"/>
                      <a:pt x="0" y="124111"/>
                    </a:cubicBezTo>
                    <a:cubicBezTo>
                      <a:pt x="0" y="192691"/>
                      <a:pt x="55531" y="248221"/>
                      <a:pt x="124111" y="248221"/>
                    </a:cubicBezTo>
                    <a:cubicBezTo>
                      <a:pt x="192691" y="248221"/>
                      <a:pt x="248221" y="192691"/>
                      <a:pt x="248221" y="124111"/>
                    </a:cubicBezTo>
                    <a:cubicBezTo>
                      <a:pt x="248221" y="55531"/>
                      <a:pt x="192691" y="0"/>
                      <a:pt x="124111" y="0"/>
                    </a:cubicBezTo>
                    <a:close/>
                    <a:moveTo>
                      <a:pt x="124111" y="175831"/>
                    </a:moveTo>
                    <a:cubicBezTo>
                      <a:pt x="95536" y="175831"/>
                      <a:pt x="72390" y="152686"/>
                      <a:pt x="72390" y="124111"/>
                    </a:cubicBezTo>
                    <a:cubicBezTo>
                      <a:pt x="72390" y="95536"/>
                      <a:pt x="95536" y="72390"/>
                      <a:pt x="124111" y="72390"/>
                    </a:cubicBezTo>
                    <a:cubicBezTo>
                      <a:pt x="152686" y="72390"/>
                      <a:pt x="175832" y="95536"/>
                      <a:pt x="175832" y="124111"/>
                    </a:cubicBezTo>
                    <a:cubicBezTo>
                      <a:pt x="175832" y="152686"/>
                      <a:pt x="152686" y="175831"/>
                      <a:pt x="124111" y="1758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32" name="Google Shape;3032;p20"/>
            <p:cNvGrpSpPr/>
            <p:nvPr/>
          </p:nvGrpSpPr>
          <p:grpSpPr>
            <a:xfrm rot="1662196">
              <a:off x="1130426" y="972965"/>
              <a:ext cx="1098840" cy="1482279"/>
              <a:chOff x="8283797" y="2441867"/>
              <a:chExt cx="597407" cy="805871"/>
            </a:xfrm>
          </p:grpSpPr>
          <p:grpSp>
            <p:nvGrpSpPr>
              <p:cNvPr id="3033" name="Google Shape;3033;p20"/>
              <p:cNvGrpSpPr/>
              <p:nvPr/>
            </p:nvGrpSpPr>
            <p:grpSpPr>
              <a:xfrm>
                <a:off x="8284787" y="2441867"/>
                <a:ext cx="419765" cy="628420"/>
                <a:chOff x="8284787" y="2441867"/>
                <a:chExt cx="419765" cy="628420"/>
              </a:xfrm>
            </p:grpSpPr>
            <p:sp>
              <p:nvSpPr>
                <p:cNvPr id="3034" name="Google Shape;3034;p20"/>
                <p:cNvSpPr/>
                <p:nvPr/>
              </p:nvSpPr>
              <p:spPr>
                <a:xfrm>
                  <a:off x="8299028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29060" y="0"/>
                      </a:moveTo>
                      <a:cubicBezTo>
                        <a:pt x="10296" y="41910"/>
                        <a:pt x="-12659" y="111919"/>
                        <a:pt x="8391" y="186214"/>
                      </a:cubicBezTo>
                      <a:cubicBezTo>
                        <a:pt x="23345" y="238887"/>
                        <a:pt x="54301" y="272129"/>
                        <a:pt x="70494" y="289655"/>
                      </a:cubicBezTo>
                      <a:cubicBezTo>
                        <a:pt x="137740" y="362807"/>
                        <a:pt x="220227" y="461105"/>
                        <a:pt x="329098" y="599980"/>
                      </a:cubicBezTo>
                      <a:cubicBezTo>
                        <a:pt x="349767" y="586169"/>
                        <a:pt x="370436" y="572357"/>
                        <a:pt x="391201" y="558641"/>
                      </a:cubicBezTo>
                      <a:cubicBezTo>
                        <a:pt x="270424" y="372332"/>
                        <a:pt x="149742" y="186119"/>
                        <a:pt x="29060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5" name="Google Shape;3035;p20"/>
                <p:cNvSpPr/>
                <p:nvPr/>
              </p:nvSpPr>
              <p:spPr>
                <a:xfrm>
                  <a:off x="8284787" y="2441867"/>
                  <a:ext cx="419765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765" h="628420" extrusionOk="0">
                      <a:moveTo>
                        <a:pt x="343339" y="628421"/>
                      </a:moveTo>
                      <a:cubicBezTo>
                        <a:pt x="339053" y="628421"/>
                        <a:pt x="334862" y="626516"/>
                        <a:pt x="332099" y="622991"/>
                      </a:cubicBezTo>
                      <a:cubicBezTo>
                        <a:pt x="228086" y="490308"/>
                        <a:pt x="143695" y="389057"/>
                        <a:pt x="74258" y="313524"/>
                      </a:cubicBezTo>
                      <a:cubicBezTo>
                        <a:pt x="56541" y="294284"/>
                        <a:pt x="24633" y="259613"/>
                        <a:pt x="9011" y="204368"/>
                      </a:cubicBezTo>
                      <a:cubicBezTo>
                        <a:pt x="-8038" y="144074"/>
                        <a:pt x="-894" y="78161"/>
                        <a:pt x="30443" y="8438"/>
                      </a:cubicBezTo>
                      <a:cubicBezTo>
                        <a:pt x="32538" y="3676"/>
                        <a:pt x="37206" y="437"/>
                        <a:pt x="42349" y="56"/>
                      </a:cubicBezTo>
                      <a:cubicBezTo>
                        <a:pt x="47588" y="-420"/>
                        <a:pt x="52636" y="2152"/>
                        <a:pt x="55398" y="6533"/>
                      </a:cubicBezTo>
                      <a:lnTo>
                        <a:pt x="417443" y="565079"/>
                      </a:lnTo>
                      <a:cubicBezTo>
                        <a:pt x="421730" y="571652"/>
                        <a:pt x="419920" y="580415"/>
                        <a:pt x="413348" y="584701"/>
                      </a:cubicBezTo>
                      <a:lnTo>
                        <a:pt x="351245" y="626039"/>
                      </a:lnTo>
                      <a:cubicBezTo>
                        <a:pt x="348768" y="627659"/>
                        <a:pt x="346006" y="628421"/>
                        <a:pt x="343339" y="628421"/>
                      </a:cubicBezTo>
                      <a:close/>
                      <a:moveTo>
                        <a:pt x="46254" y="45014"/>
                      </a:moveTo>
                      <a:cubicBezTo>
                        <a:pt x="26538" y="99116"/>
                        <a:pt x="23204" y="149980"/>
                        <a:pt x="36443" y="196557"/>
                      </a:cubicBezTo>
                      <a:cubicBezTo>
                        <a:pt x="50255" y="245325"/>
                        <a:pt x="79115" y="276662"/>
                        <a:pt x="94641" y="293522"/>
                      </a:cubicBezTo>
                      <a:cubicBezTo>
                        <a:pt x="163412" y="368293"/>
                        <a:pt x="245613" y="466686"/>
                        <a:pt x="346387" y="594988"/>
                      </a:cubicBezTo>
                      <a:lnTo>
                        <a:pt x="385725" y="568794"/>
                      </a:lnTo>
                      <a:lnTo>
                        <a:pt x="46254" y="450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036" name="Google Shape;3036;p20"/>
              <p:cNvSpPr/>
              <p:nvPr/>
            </p:nvSpPr>
            <p:spPr>
              <a:xfrm>
                <a:off x="8299028" y="2465640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37" name="Google Shape;3037;p20"/>
              <p:cNvGrpSpPr/>
              <p:nvPr/>
            </p:nvGrpSpPr>
            <p:grpSpPr>
              <a:xfrm>
                <a:off x="8460611" y="2441867"/>
                <a:ext cx="419676" cy="628420"/>
                <a:chOff x="8460611" y="2441867"/>
                <a:chExt cx="419676" cy="628420"/>
              </a:xfrm>
            </p:grpSpPr>
            <p:sp>
              <p:nvSpPr>
                <p:cNvPr id="3038" name="Google Shape;3038;p20"/>
                <p:cNvSpPr/>
                <p:nvPr/>
              </p:nvSpPr>
              <p:spPr>
                <a:xfrm>
                  <a:off x="8474773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362141" y="0"/>
                      </a:moveTo>
                      <a:cubicBezTo>
                        <a:pt x="380905" y="41910"/>
                        <a:pt x="403860" y="111919"/>
                        <a:pt x="382810" y="186214"/>
                      </a:cubicBezTo>
                      <a:cubicBezTo>
                        <a:pt x="367855" y="238887"/>
                        <a:pt x="336899" y="272129"/>
                        <a:pt x="320707" y="289655"/>
                      </a:cubicBezTo>
                      <a:cubicBezTo>
                        <a:pt x="253460" y="362807"/>
                        <a:pt x="170974" y="461105"/>
                        <a:pt x="62103" y="599980"/>
                      </a:cubicBezTo>
                      <a:cubicBezTo>
                        <a:pt x="41434" y="586169"/>
                        <a:pt x="20764" y="572357"/>
                        <a:pt x="0" y="558641"/>
                      </a:cubicBezTo>
                      <a:cubicBezTo>
                        <a:pt x="120777" y="372332"/>
                        <a:pt x="241459" y="186119"/>
                        <a:pt x="362141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9" name="Google Shape;3039;p20"/>
                <p:cNvSpPr/>
                <p:nvPr/>
              </p:nvSpPr>
              <p:spPr>
                <a:xfrm>
                  <a:off x="8460611" y="2441867"/>
                  <a:ext cx="419676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76" h="628420" extrusionOk="0">
                      <a:moveTo>
                        <a:pt x="76360" y="628421"/>
                      </a:moveTo>
                      <a:cubicBezTo>
                        <a:pt x="73598" y="628421"/>
                        <a:pt x="70836" y="627659"/>
                        <a:pt x="68455" y="626039"/>
                      </a:cubicBezTo>
                      <a:lnTo>
                        <a:pt x="6351" y="584701"/>
                      </a:lnTo>
                      <a:cubicBezTo>
                        <a:pt x="-126" y="580319"/>
                        <a:pt x="-1935" y="571556"/>
                        <a:pt x="2256" y="565079"/>
                      </a:cubicBezTo>
                      <a:lnTo>
                        <a:pt x="364301" y="6533"/>
                      </a:lnTo>
                      <a:cubicBezTo>
                        <a:pt x="367158" y="2152"/>
                        <a:pt x="372207" y="-420"/>
                        <a:pt x="377350" y="56"/>
                      </a:cubicBezTo>
                      <a:cubicBezTo>
                        <a:pt x="382589" y="437"/>
                        <a:pt x="387161" y="3676"/>
                        <a:pt x="389256" y="8438"/>
                      </a:cubicBezTo>
                      <a:cubicBezTo>
                        <a:pt x="420499" y="78161"/>
                        <a:pt x="427737" y="144074"/>
                        <a:pt x="410688" y="204368"/>
                      </a:cubicBezTo>
                      <a:cubicBezTo>
                        <a:pt x="394971" y="259708"/>
                        <a:pt x="363158" y="294284"/>
                        <a:pt x="346013" y="312857"/>
                      </a:cubicBezTo>
                      <a:cubicBezTo>
                        <a:pt x="275909" y="389057"/>
                        <a:pt x="191613" y="490213"/>
                        <a:pt x="87505" y="622991"/>
                      </a:cubicBezTo>
                      <a:cubicBezTo>
                        <a:pt x="84743" y="626516"/>
                        <a:pt x="80551" y="628421"/>
                        <a:pt x="76360" y="628421"/>
                      </a:cubicBezTo>
                      <a:close/>
                      <a:moveTo>
                        <a:pt x="33974" y="568699"/>
                      </a:moveTo>
                      <a:lnTo>
                        <a:pt x="73312" y="594893"/>
                      </a:lnTo>
                      <a:cubicBezTo>
                        <a:pt x="174087" y="466686"/>
                        <a:pt x="256287" y="368198"/>
                        <a:pt x="324487" y="294188"/>
                      </a:cubicBezTo>
                      <a:cubicBezTo>
                        <a:pt x="340584" y="276662"/>
                        <a:pt x="369444" y="245325"/>
                        <a:pt x="383351" y="196557"/>
                      </a:cubicBezTo>
                      <a:cubicBezTo>
                        <a:pt x="396591" y="149980"/>
                        <a:pt x="393257" y="99116"/>
                        <a:pt x="373540" y="45014"/>
                      </a:cubicBezTo>
                      <a:lnTo>
                        <a:pt x="33974" y="56869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40" name="Google Shape;3040;p20"/>
              <p:cNvGrpSpPr/>
              <p:nvPr/>
            </p:nvGrpSpPr>
            <p:grpSpPr>
              <a:xfrm>
                <a:off x="8283797" y="2970942"/>
                <a:ext cx="597407" cy="276796"/>
                <a:chOff x="8283797" y="2970942"/>
                <a:chExt cx="597407" cy="276796"/>
              </a:xfrm>
            </p:grpSpPr>
            <p:grpSp>
              <p:nvGrpSpPr>
                <p:cNvPr id="3041" name="Google Shape;3041;p20"/>
                <p:cNvGrpSpPr/>
                <p:nvPr/>
              </p:nvGrpSpPr>
              <p:grpSpPr>
                <a:xfrm>
                  <a:off x="8283797" y="2970942"/>
                  <a:ext cx="276796" cy="276796"/>
                  <a:chOff x="8283797" y="2970942"/>
                  <a:chExt cx="276796" cy="276796"/>
                </a:xfrm>
              </p:grpSpPr>
              <p:sp>
                <p:nvSpPr>
                  <p:cNvPr id="3042" name="Google Shape;3042;p20"/>
                  <p:cNvSpPr/>
                  <p:nvPr/>
                </p:nvSpPr>
                <p:spPr>
                  <a:xfrm>
                    <a:off x="8298084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0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0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0" y="0"/>
                        </a:cubicBezTo>
                        <a:close/>
                        <a:moveTo>
                          <a:pt x="124110" y="175831"/>
                        </a:moveTo>
                        <a:cubicBezTo>
                          <a:pt x="95535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5" y="72390"/>
                          <a:pt x="124110" y="72390"/>
                        </a:cubicBezTo>
                        <a:cubicBezTo>
                          <a:pt x="152685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5" y="175831"/>
                          <a:pt x="124110" y="17583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3" name="Google Shape;3043;p20"/>
                  <p:cNvSpPr/>
                  <p:nvPr/>
                </p:nvSpPr>
                <p:spPr>
                  <a:xfrm>
                    <a:off x="8283797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8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8" y="0"/>
                        </a:cubicBezTo>
                        <a:cubicBezTo>
                          <a:pt x="214693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3" y="276796"/>
                          <a:pt x="138398" y="276796"/>
                        </a:cubicBezTo>
                        <a:close/>
                        <a:moveTo>
                          <a:pt x="138398" y="28575"/>
                        </a:moveTo>
                        <a:cubicBezTo>
                          <a:pt x="77819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19" y="248221"/>
                          <a:pt x="138398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8" y="28575"/>
                        </a:cubicBezTo>
                        <a:close/>
                        <a:moveTo>
                          <a:pt x="138398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8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8" y="204406"/>
                        </a:cubicBezTo>
                        <a:close/>
                        <a:moveTo>
                          <a:pt x="138398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8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8" y="1009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4" name="Google Shape;3044;p20"/>
                <p:cNvGrpSpPr/>
                <p:nvPr/>
              </p:nvGrpSpPr>
              <p:grpSpPr>
                <a:xfrm>
                  <a:off x="8604408" y="2970942"/>
                  <a:ext cx="276796" cy="276796"/>
                  <a:chOff x="8604408" y="2970942"/>
                  <a:chExt cx="276796" cy="276796"/>
                </a:xfrm>
              </p:grpSpPr>
              <p:sp>
                <p:nvSpPr>
                  <p:cNvPr id="3045" name="Google Shape;3045;p20"/>
                  <p:cNvSpPr/>
                  <p:nvPr/>
                </p:nvSpPr>
                <p:spPr>
                  <a:xfrm>
                    <a:off x="8618696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1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1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1" y="0"/>
                        </a:cubicBezTo>
                        <a:close/>
                        <a:moveTo>
                          <a:pt x="124111" y="175831"/>
                        </a:moveTo>
                        <a:cubicBezTo>
                          <a:pt x="95536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6" y="72390"/>
                          <a:pt x="124111" y="72390"/>
                        </a:cubicBezTo>
                        <a:cubicBezTo>
                          <a:pt x="152686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6" y="175831"/>
                          <a:pt x="124111" y="17583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6" name="Google Shape;3046;p20"/>
                  <p:cNvSpPr/>
                  <p:nvPr/>
                </p:nvSpPr>
                <p:spPr>
                  <a:xfrm>
                    <a:off x="8604408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9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9" y="0"/>
                        </a:cubicBezTo>
                        <a:cubicBezTo>
                          <a:pt x="214694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4" y="276796"/>
                          <a:pt x="138399" y="276796"/>
                        </a:cubicBezTo>
                        <a:close/>
                        <a:moveTo>
                          <a:pt x="138399" y="28575"/>
                        </a:moveTo>
                        <a:cubicBezTo>
                          <a:pt x="77820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20" y="248221"/>
                          <a:pt x="138399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9" y="28575"/>
                        </a:cubicBezTo>
                        <a:close/>
                        <a:moveTo>
                          <a:pt x="138399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9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9" y="204406"/>
                        </a:cubicBezTo>
                        <a:close/>
                        <a:moveTo>
                          <a:pt x="138399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9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9" y="1009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3047" name="Google Shape;3047;p20"/>
              <p:cNvSpPr/>
              <p:nvPr/>
            </p:nvSpPr>
            <p:spPr>
              <a:xfrm>
                <a:off x="8294846" y="2985229"/>
                <a:ext cx="248221" cy="248221"/>
              </a:xfrm>
              <a:custGeom>
                <a:avLst/>
                <a:gdLst/>
                <a:ahLst/>
                <a:cxnLst/>
                <a:rect l="l" t="t" r="r" b="b"/>
                <a:pathLst>
                  <a:path w="248221" h="248221" extrusionOk="0">
                    <a:moveTo>
                      <a:pt x="124111" y="0"/>
                    </a:moveTo>
                    <a:cubicBezTo>
                      <a:pt x="55531" y="0"/>
                      <a:pt x="0" y="55531"/>
                      <a:pt x="0" y="124111"/>
                    </a:cubicBezTo>
                    <a:cubicBezTo>
                      <a:pt x="0" y="192691"/>
                      <a:pt x="55531" y="248221"/>
                      <a:pt x="124111" y="248221"/>
                    </a:cubicBezTo>
                    <a:cubicBezTo>
                      <a:pt x="192691" y="248221"/>
                      <a:pt x="248221" y="192691"/>
                      <a:pt x="248221" y="124111"/>
                    </a:cubicBezTo>
                    <a:cubicBezTo>
                      <a:pt x="248221" y="55531"/>
                      <a:pt x="192691" y="0"/>
                      <a:pt x="124111" y="0"/>
                    </a:cubicBezTo>
                    <a:close/>
                    <a:moveTo>
                      <a:pt x="124111" y="175831"/>
                    </a:moveTo>
                    <a:cubicBezTo>
                      <a:pt x="95536" y="175831"/>
                      <a:pt x="72390" y="152686"/>
                      <a:pt x="72390" y="124111"/>
                    </a:cubicBezTo>
                    <a:cubicBezTo>
                      <a:pt x="72390" y="95536"/>
                      <a:pt x="95536" y="72390"/>
                      <a:pt x="124111" y="72390"/>
                    </a:cubicBezTo>
                    <a:cubicBezTo>
                      <a:pt x="152686" y="72390"/>
                      <a:pt x="175832" y="95536"/>
                      <a:pt x="175832" y="124111"/>
                    </a:cubicBezTo>
                    <a:cubicBezTo>
                      <a:pt x="175832" y="152686"/>
                      <a:pt x="152686" y="175831"/>
                      <a:pt x="124111" y="175831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48" name="Google Shape;3048;p20"/>
          <p:cNvGrpSpPr/>
          <p:nvPr/>
        </p:nvGrpSpPr>
        <p:grpSpPr>
          <a:xfrm rot="142713">
            <a:off x="16579979" y="5797835"/>
            <a:ext cx="1385334" cy="1640104"/>
            <a:chOff x="15662019" y="7573647"/>
            <a:chExt cx="1385387" cy="1640167"/>
          </a:xfrm>
        </p:grpSpPr>
        <p:grpSp>
          <p:nvGrpSpPr>
            <p:cNvPr id="3049" name="Google Shape;3049;p20"/>
            <p:cNvGrpSpPr/>
            <p:nvPr/>
          </p:nvGrpSpPr>
          <p:grpSpPr>
            <a:xfrm>
              <a:off x="15662019" y="7580072"/>
              <a:ext cx="1385387" cy="1633742"/>
              <a:chOff x="4444301" y="5303307"/>
              <a:chExt cx="837446" cy="987573"/>
            </a:xfrm>
          </p:grpSpPr>
          <p:grpSp>
            <p:nvGrpSpPr>
              <p:cNvPr id="3050" name="Google Shape;3050;p20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3051" name="Google Shape;3051;p20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2" name="Google Shape;3052;p20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53" name="Google Shape;3053;p20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3054" name="Google Shape;3054;p20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5" name="Google Shape;3055;p20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56" name="Google Shape;3056;p20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3057" name="Google Shape;3057;p20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8" name="Google Shape;3058;p20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59" name="Google Shape;3059;p20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3060" name="Google Shape;3060;p20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1" name="Google Shape;3061;p20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62" name="Google Shape;3062;p20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3063" name="Google Shape;3063;p20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4" name="Google Shape;3064;p20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65" name="Google Shape;3065;p20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3066" name="Google Shape;3066;p20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7" name="Google Shape;3067;p20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68" name="Google Shape;3068;p20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3069" name="Google Shape;3069;p20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0" name="Google Shape;3070;p20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071" name="Google Shape;3071;p20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72" name="Google Shape;3072;p20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3073" name="Google Shape;3073;p20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4" name="Google Shape;3074;p20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075" name="Google Shape;3075;p20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76" name="Google Shape;3076;p20"/>
            <p:cNvGrpSpPr/>
            <p:nvPr/>
          </p:nvGrpSpPr>
          <p:grpSpPr>
            <a:xfrm>
              <a:off x="15662019" y="7573647"/>
              <a:ext cx="1385387" cy="1633742"/>
              <a:chOff x="4444301" y="5303307"/>
              <a:chExt cx="837446" cy="987573"/>
            </a:xfrm>
          </p:grpSpPr>
          <p:grpSp>
            <p:nvGrpSpPr>
              <p:cNvPr id="3077" name="Google Shape;3077;p20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3078" name="Google Shape;3078;p20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9" name="Google Shape;3079;p20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80" name="Google Shape;3080;p20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3081" name="Google Shape;3081;p20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2" name="Google Shape;3082;p20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83" name="Google Shape;3083;p20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3084" name="Google Shape;3084;p20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5" name="Google Shape;3085;p20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86" name="Google Shape;3086;p20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3087" name="Google Shape;3087;p20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8" name="Google Shape;3088;p20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89" name="Google Shape;3089;p20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3090" name="Google Shape;3090;p20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1" name="Google Shape;3091;p20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92" name="Google Shape;3092;p20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3093" name="Google Shape;3093;p20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4" name="Google Shape;3094;p20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95" name="Google Shape;3095;p20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3096" name="Google Shape;3096;p20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7" name="Google Shape;3097;p20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098" name="Google Shape;3098;p20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99" name="Google Shape;3099;p20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3100" name="Google Shape;3100;p20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D8D7D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1" name="Google Shape;3101;p20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102" name="Google Shape;3102;p20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443700" y="436200"/>
            <a:ext cx="17400600" cy="9414600"/>
          </a:xfrm>
          <a:prstGeom prst="rect">
            <a:avLst/>
          </a:prstGeom>
          <a:solidFill>
            <a:schemeClr val="dk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" name="Google Shape;7;p1"/>
          <p:cNvGraphicFramePr/>
          <p:nvPr/>
        </p:nvGraphicFramePr>
        <p:xfrm>
          <a:off x="485050" y="436250"/>
          <a:ext cx="17317900" cy="9414500"/>
        </p:xfrm>
        <a:graphic>
          <a:graphicData uri="http://schemas.openxmlformats.org/drawingml/2006/table">
            <a:tbl>
              <a:tblPr>
                <a:noFill/>
                <a:tableStyleId>{78B74D79-2B55-496F-9CC4-E2B2CB3A697C}</a:tableStyleId>
              </a:tblPr>
              <a:tblGrid>
                <a:gridCol w="17317900"/>
              </a:tblGrid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8" name="Google Shape;8;p1"/>
          <p:cNvSpPr/>
          <p:nvPr/>
        </p:nvSpPr>
        <p:spPr>
          <a:xfrm>
            <a:off x="443700" y="436200"/>
            <a:ext cx="17400600" cy="9414600"/>
          </a:xfrm>
          <a:prstGeom prst="rect">
            <a:avLst/>
          </a:prstGeom>
          <a:solidFill>
            <a:srgbClr val="FFFFF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696551" y="9144368"/>
            <a:ext cx="1777500" cy="187111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7" r:id="rId3"/>
    <p:sldLayoutId id="2147483664" r:id="rId4"/>
    <p:sldLayoutId id="214748366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" name="Google Shape;3120;p22"/>
          <p:cNvSpPr/>
          <p:nvPr/>
        </p:nvSpPr>
        <p:spPr>
          <a:xfrm>
            <a:off x="5189150" y="7860800"/>
            <a:ext cx="8506500" cy="11925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Баранова О.А</a:t>
            </a:r>
            <a:r>
              <a:rPr lang="ru-RU" sz="2800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., </a:t>
            </a:r>
            <a:r>
              <a:rPr lang="ru-RU" sz="2400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заместитель директора по УВР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Центр технического творчества г. Рыбинск</a:t>
            </a:r>
            <a:endParaRPr sz="2400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5" name="Google Shape;3120;p22"/>
          <p:cNvSpPr/>
          <p:nvPr/>
        </p:nvSpPr>
        <p:spPr>
          <a:xfrm>
            <a:off x="3414138" y="2822634"/>
            <a:ext cx="11287980" cy="467185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4000" b="1" dirty="0"/>
              <a:t>Организационно-методическое сопровождение педагогов организаций дополнительного образования детей в процессе их аттестации на квалификационную категорию</a:t>
            </a:r>
            <a:endParaRPr sz="40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Google Shape;3129;p24"/>
          <p:cNvSpPr/>
          <p:nvPr/>
        </p:nvSpPr>
        <p:spPr>
          <a:xfrm>
            <a:off x="2612714" y="626700"/>
            <a:ext cx="13091851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0" name="Google Shape;3130;p24"/>
          <p:cNvSpPr/>
          <p:nvPr/>
        </p:nvSpPr>
        <p:spPr>
          <a:xfrm>
            <a:off x="2583425" y="626700"/>
            <a:ext cx="13091851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1" name="Google Shape;3131;p24"/>
          <p:cNvSpPr txBox="1"/>
          <p:nvPr/>
        </p:nvSpPr>
        <p:spPr>
          <a:xfrm>
            <a:off x="2612707" y="479700"/>
            <a:ext cx="1309080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Современный педагог</a:t>
            </a:r>
            <a:endParaRPr sz="80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132" name="Google Shape;3132;p24"/>
          <p:cNvSpPr txBox="1"/>
          <p:nvPr/>
        </p:nvSpPr>
        <p:spPr>
          <a:xfrm>
            <a:off x="13200603" y="3738650"/>
            <a:ext cx="3904055" cy="50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spcAft>
                <a:spcPts val="1200"/>
              </a:spcAft>
            </a:pPr>
            <a:r>
              <a:rPr lang="ru-RU" sz="2400" dirty="0"/>
              <a:t>уметь работать с большим массивом </a:t>
            </a:r>
            <a:r>
              <a:rPr lang="ru-RU" sz="2400" dirty="0" smtClean="0"/>
              <a:t>данных</a:t>
            </a:r>
          </a:p>
          <a:p>
            <a:pPr lvl="0">
              <a:spcAft>
                <a:spcPts val="1200"/>
              </a:spcAft>
            </a:pPr>
            <a:r>
              <a:rPr lang="ru-RU" sz="2400" dirty="0"/>
              <a:t>критически </a:t>
            </a:r>
            <a:r>
              <a:rPr lang="ru-RU" sz="2400" dirty="0" smtClean="0"/>
              <a:t>мыслить</a:t>
            </a:r>
          </a:p>
          <a:p>
            <a:pPr lvl="0">
              <a:spcAft>
                <a:spcPts val="1200"/>
              </a:spcAft>
            </a:pPr>
            <a:r>
              <a:rPr lang="ru-RU" sz="2400" dirty="0" smtClean="0"/>
              <a:t>эффективно </a:t>
            </a:r>
            <a:r>
              <a:rPr lang="ru-RU" sz="2400" dirty="0"/>
              <a:t>взаимодействовать с другими </a:t>
            </a:r>
            <a:r>
              <a:rPr lang="ru-RU" sz="2400" dirty="0" smtClean="0"/>
              <a:t>людьми</a:t>
            </a:r>
          </a:p>
          <a:p>
            <a:pPr lvl="0">
              <a:spcAft>
                <a:spcPts val="1200"/>
              </a:spcAft>
            </a:pPr>
            <a:r>
              <a:rPr lang="ru-RU" sz="2400" dirty="0"/>
              <a:t>быстро адаптироваться к изменениям </a:t>
            </a:r>
            <a:endParaRPr lang="ru-RU" sz="2400" dirty="0" smtClean="0"/>
          </a:p>
          <a:p>
            <a:pPr>
              <a:spcAft>
                <a:spcPts val="1200"/>
              </a:spcAft>
            </a:pPr>
            <a:r>
              <a:rPr lang="ru-RU" sz="2400" dirty="0"/>
              <a:t>оперативно принимать решения…</a:t>
            </a:r>
          </a:p>
          <a:p>
            <a:pPr lvl="0"/>
            <a:endParaRPr sz="2400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33" name="Google Shape;3133;p24"/>
          <p:cNvSpPr/>
          <p:nvPr/>
        </p:nvSpPr>
        <p:spPr>
          <a:xfrm>
            <a:off x="12679527" y="3915281"/>
            <a:ext cx="372600" cy="372600"/>
          </a:xfrm>
          <a:prstGeom prst="frame">
            <a:avLst>
              <a:gd name="adj1" fmla="val 1226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4" name="Google Shape;3134;p24"/>
          <p:cNvSpPr/>
          <p:nvPr/>
        </p:nvSpPr>
        <p:spPr>
          <a:xfrm>
            <a:off x="12697464" y="5062536"/>
            <a:ext cx="372600" cy="372600"/>
          </a:xfrm>
          <a:prstGeom prst="frame">
            <a:avLst>
              <a:gd name="adj1" fmla="val 1226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8" name="Google Shape;3138;p24"/>
          <p:cNvSpPr/>
          <p:nvPr/>
        </p:nvSpPr>
        <p:spPr>
          <a:xfrm>
            <a:off x="12695770" y="3807323"/>
            <a:ext cx="350909" cy="479391"/>
          </a:xfrm>
          <a:custGeom>
            <a:avLst/>
            <a:gdLst/>
            <a:ahLst/>
            <a:cxnLst/>
            <a:rect l="l" t="t" r="r" b="b"/>
            <a:pathLst>
              <a:path w="607635" h="830115" extrusionOk="0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9" name="Google Shape;3139;p24"/>
          <p:cNvSpPr/>
          <p:nvPr/>
        </p:nvSpPr>
        <p:spPr>
          <a:xfrm>
            <a:off x="12690483" y="4938066"/>
            <a:ext cx="350909" cy="479391"/>
          </a:xfrm>
          <a:custGeom>
            <a:avLst/>
            <a:gdLst/>
            <a:ahLst/>
            <a:cxnLst/>
            <a:rect l="l" t="t" r="r" b="b"/>
            <a:pathLst>
              <a:path w="607635" h="830115" extrusionOk="0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0" name="Google Shape;3140;p24"/>
          <p:cNvSpPr txBox="1"/>
          <p:nvPr/>
        </p:nvSpPr>
        <p:spPr>
          <a:xfrm>
            <a:off x="13073975" y="2801250"/>
            <a:ext cx="32595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Должен:</a:t>
            </a:r>
            <a:endParaRPr sz="36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142" name="Google Shape;3142;p24"/>
          <p:cNvSpPr txBox="1"/>
          <p:nvPr/>
        </p:nvSpPr>
        <p:spPr>
          <a:xfrm>
            <a:off x="7500896" y="3552950"/>
            <a:ext cx="40344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ru-RU" sz="2800" dirty="0" smtClean="0"/>
              <a:t>Обладает </a:t>
            </a:r>
            <a:r>
              <a:rPr lang="ru-RU" sz="2800" dirty="0"/>
              <a:t>многими профессиональными компетенциями</a:t>
            </a:r>
            <a:endParaRPr sz="28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143" name="Google Shape;3143;p24"/>
          <p:cNvSpPr txBox="1"/>
          <p:nvPr/>
        </p:nvSpPr>
        <p:spPr>
          <a:xfrm>
            <a:off x="7113152" y="6382871"/>
            <a:ext cx="4745005" cy="2638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ru-RU" sz="2400" dirty="0" smtClean="0"/>
              <a:t>Способен трудиться </a:t>
            </a:r>
            <a:r>
              <a:rPr lang="ru-RU" sz="2400" dirty="0"/>
              <a:t>в условиях </a:t>
            </a:r>
            <a:r>
              <a:rPr lang="ru-RU" sz="2400" dirty="0" smtClean="0"/>
              <a:t>неопределенности </a:t>
            </a:r>
            <a:r>
              <a:rPr lang="ru-RU" sz="2400" dirty="0"/>
              <a:t>и выполнять сложные аналитические задачи с элементами импровизации и творчества</a:t>
            </a:r>
            <a:endParaRPr sz="24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grpSp>
        <p:nvGrpSpPr>
          <p:cNvPr id="3144" name="Google Shape;3144;p24" descr="Wave Gesture"/>
          <p:cNvGrpSpPr/>
          <p:nvPr/>
        </p:nvGrpSpPr>
        <p:grpSpPr>
          <a:xfrm>
            <a:off x="5455288" y="8414503"/>
            <a:ext cx="730210" cy="888324"/>
            <a:chOff x="588117" y="3661327"/>
            <a:chExt cx="644379" cy="783907"/>
          </a:xfrm>
        </p:grpSpPr>
        <p:sp>
          <p:nvSpPr>
            <p:cNvPr id="3145" name="Google Shape;3145;p24"/>
            <p:cNvSpPr/>
            <p:nvPr/>
          </p:nvSpPr>
          <p:spPr>
            <a:xfrm>
              <a:off x="588117" y="3696935"/>
              <a:ext cx="644379" cy="748299"/>
            </a:xfrm>
            <a:custGeom>
              <a:avLst/>
              <a:gdLst/>
              <a:ahLst/>
              <a:cxnLst/>
              <a:rect l="l" t="t" r="r" b="b"/>
              <a:pathLst>
                <a:path w="644379" h="748299" extrusionOk="0">
                  <a:moveTo>
                    <a:pt x="574847" y="513985"/>
                  </a:moveTo>
                  <a:cubicBezTo>
                    <a:pt x="606280" y="451120"/>
                    <a:pt x="609137" y="380635"/>
                    <a:pt x="609137" y="318722"/>
                  </a:cubicBezTo>
                  <a:lnTo>
                    <a:pt x="609137" y="313960"/>
                  </a:lnTo>
                  <a:cubicBezTo>
                    <a:pt x="609137" y="271097"/>
                    <a:pt x="610090" y="226330"/>
                    <a:pt x="626282" y="210137"/>
                  </a:cubicBezTo>
                  <a:cubicBezTo>
                    <a:pt x="644380" y="190135"/>
                    <a:pt x="642475" y="160607"/>
                    <a:pt x="622472" y="142510"/>
                  </a:cubicBezTo>
                  <a:cubicBezTo>
                    <a:pt x="622472" y="142510"/>
                    <a:pt x="622472" y="142510"/>
                    <a:pt x="622472" y="142510"/>
                  </a:cubicBezTo>
                  <a:cubicBezTo>
                    <a:pt x="612947" y="133937"/>
                    <a:pt x="599612" y="129175"/>
                    <a:pt x="586277" y="130127"/>
                  </a:cubicBezTo>
                  <a:cubicBezTo>
                    <a:pt x="573895" y="131080"/>
                    <a:pt x="562465" y="136795"/>
                    <a:pt x="554845" y="145367"/>
                  </a:cubicBezTo>
                  <a:cubicBezTo>
                    <a:pt x="521507" y="180610"/>
                    <a:pt x="498647" y="242522"/>
                    <a:pt x="492932" y="306340"/>
                  </a:cubicBezTo>
                  <a:cubicBezTo>
                    <a:pt x="492932" y="306340"/>
                    <a:pt x="492932" y="306340"/>
                    <a:pt x="492932" y="306340"/>
                  </a:cubicBezTo>
                  <a:cubicBezTo>
                    <a:pt x="492932" y="306340"/>
                    <a:pt x="492932" y="306340"/>
                    <a:pt x="492932" y="306340"/>
                  </a:cubicBezTo>
                  <a:cubicBezTo>
                    <a:pt x="478645" y="292052"/>
                    <a:pt x="465310" y="276812"/>
                    <a:pt x="452927" y="259667"/>
                  </a:cubicBezTo>
                  <a:lnTo>
                    <a:pt x="445307" y="250142"/>
                  </a:lnTo>
                  <a:lnTo>
                    <a:pt x="372917" y="33925"/>
                  </a:lnTo>
                  <a:cubicBezTo>
                    <a:pt x="364345" y="8207"/>
                    <a:pt x="335770" y="-6080"/>
                    <a:pt x="310052" y="2492"/>
                  </a:cubicBezTo>
                  <a:cubicBezTo>
                    <a:pt x="295765" y="7255"/>
                    <a:pt x="284335" y="17732"/>
                    <a:pt x="279572" y="32020"/>
                  </a:cubicBezTo>
                  <a:cubicBezTo>
                    <a:pt x="275762" y="43450"/>
                    <a:pt x="274810" y="55832"/>
                    <a:pt x="279572" y="68215"/>
                  </a:cubicBezTo>
                  <a:lnTo>
                    <a:pt x="330055" y="219662"/>
                  </a:lnTo>
                  <a:cubicBezTo>
                    <a:pt x="330055" y="219662"/>
                    <a:pt x="330055" y="219662"/>
                    <a:pt x="330055" y="219662"/>
                  </a:cubicBezTo>
                  <a:cubicBezTo>
                    <a:pt x="330055" y="219662"/>
                    <a:pt x="330055" y="219662"/>
                    <a:pt x="330055" y="219662"/>
                  </a:cubicBezTo>
                  <a:lnTo>
                    <a:pt x="227185" y="59642"/>
                  </a:lnTo>
                  <a:cubicBezTo>
                    <a:pt x="221470" y="50117"/>
                    <a:pt x="211945" y="42497"/>
                    <a:pt x="201467" y="37735"/>
                  </a:cubicBezTo>
                  <a:cubicBezTo>
                    <a:pt x="175750" y="28210"/>
                    <a:pt x="147175" y="41545"/>
                    <a:pt x="137650" y="68215"/>
                  </a:cubicBezTo>
                  <a:cubicBezTo>
                    <a:pt x="136697" y="72025"/>
                    <a:pt x="135745" y="75835"/>
                    <a:pt x="134792" y="78692"/>
                  </a:cubicBezTo>
                  <a:cubicBezTo>
                    <a:pt x="133840" y="91075"/>
                    <a:pt x="136697" y="103457"/>
                    <a:pt x="143365" y="112982"/>
                  </a:cubicBezTo>
                  <a:lnTo>
                    <a:pt x="238615" y="261572"/>
                  </a:lnTo>
                  <a:cubicBezTo>
                    <a:pt x="238615" y="261572"/>
                    <a:pt x="238615" y="261572"/>
                    <a:pt x="238615" y="261572"/>
                  </a:cubicBezTo>
                  <a:cubicBezTo>
                    <a:pt x="238615" y="261572"/>
                    <a:pt x="238615" y="261572"/>
                    <a:pt x="238615" y="261572"/>
                  </a:cubicBezTo>
                  <a:lnTo>
                    <a:pt x="119552" y="153940"/>
                  </a:lnTo>
                  <a:cubicBezTo>
                    <a:pt x="99550" y="134890"/>
                    <a:pt x="68117" y="135842"/>
                    <a:pt x="49067" y="156797"/>
                  </a:cubicBezTo>
                  <a:cubicBezTo>
                    <a:pt x="30017" y="177752"/>
                    <a:pt x="30970" y="208232"/>
                    <a:pt x="51925" y="227282"/>
                  </a:cubicBezTo>
                  <a:cubicBezTo>
                    <a:pt x="51925" y="227282"/>
                    <a:pt x="52877" y="227282"/>
                    <a:pt x="52877" y="228235"/>
                  </a:cubicBezTo>
                  <a:lnTo>
                    <a:pt x="188132" y="353012"/>
                  </a:lnTo>
                  <a:cubicBezTo>
                    <a:pt x="188132" y="353012"/>
                    <a:pt x="188132" y="353012"/>
                    <a:pt x="188132" y="353012"/>
                  </a:cubicBezTo>
                  <a:lnTo>
                    <a:pt x="73832" y="295862"/>
                  </a:lnTo>
                  <a:cubicBezTo>
                    <a:pt x="63355" y="290147"/>
                    <a:pt x="50020" y="288242"/>
                    <a:pt x="38590" y="291100"/>
                  </a:cubicBezTo>
                  <a:cubicBezTo>
                    <a:pt x="11920" y="297767"/>
                    <a:pt x="-5225" y="324437"/>
                    <a:pt x="1442" y="351107"/>
                  </a:cubicBezTo>
                  <a:cubicBezTo>
                    <a:pt x="2395" y="354917"/>
                    <a:pt x="3347" y="357775"/>
                    <a:pt x="5252" y="361585"/>
                  </a:cubicBezTo>
                  <a:cubicBezTo>
                    <a:pt x="10967" y="372062"/>
                    <a:pt x="19540" y="380635"/>
                    <a:pt x="30017" y="385397"/>
                  </a:cubicBezTo>
                  <a:lnTo>
                    <a:pt x="169082" y="454930"/>
                  </a:lnTo>
                  <a:lnTo>
                    <a:pt x="174797" y="464455"/>
                  </a:lnTo>
                  <a:cubicBezTo>
                    <a:pt x="249092" y="573992"/>
                    <a:pt x="314815" y="628285"/>
                    <a:pt x="370060" y="628285"/>
                  </a:cubicBezTo>
                  <a:lnTo>
                    <a:pt x="446260" y="748300"/>
                  </a:lnTo>
                  <a:lnTo>
                    <a:pt x="462452" y="737822"/>
                  </a:lnTo>
                  <a:lnTo>
                    <a:pt x="383395" y="613045"/>
                  </a:lnTo>
                  <a:cubicBezTo>
                    <a:pt x="381490" y="610187"/>
                    <a:pt x="377680" y="608282"/>
                    <a:pt x="374822" y="608282"/>
                  </a:cubicBezTo>
                  <a:cubicBezTo>
                    <a:pt x="341485" y="611140"/>
                    <a:pt x="282430" y="586375"/>
                    <a:pt x="190990" y="453025"/>
                  </a:cubicBezTo>
                  <a:lnTo>
                    <a:pt x="183370" y="441595"/>
                  </a:lnTo>
                  <a:cubicBezTo>
                    <a:pt x="182417" y="439690"/>
                    <a:pt x="181465" y="438737"/>
                    <a:pt x="179560" y="437785"/>
                  </a:cubicBezTo>
                  <a:lnTo>
                    <a:pt x="37637" y="366347"/>
                  </a:lnTo>
                  <a:cubicBezTo>
                    <a:pt x="31922" y="363490"/>
                    <a:pt x="27160" y="358727"/>
                    <a:pt x="23350" y="353012"/>
                  </a:cubicBezTo>
                  <a:cubicBezTo>
                    <a:pt x="14777" y="337772"/>
                    <a:pt x="20492" y="318722"/>
                    <a:pt x="35732" y="311102"/>
                  </a:cubicBezTo>
                  <a:cubicBezTo>
                    <a:pt x="39542" y="309197"/>
                    <a:pt x="42400" y="308245"/>
                    <a:pt x="46210" y="307292"/>
                  </a:cubicBezTo>
                  <a:cubicBezTo>
                    <a:pt x="52877" y="306340"/>
                    <a:pt x="59545" y="307292"/>
                    <a:pt x="65260" y="311102"/>
                  </a:cubicBezTo>
                  <a:lnTo>
                    <a:pt x="240520" y="400637"/>
                  </a:lnTo>
                  <a:cubicBezTo>
                    <a:pt x="245282" y="402542"/>
                    <a:pt x="250997" y="400637"/>
                    <a:pt x="252902" y="396827"/>
                  </a:cubicBezTo>
                  <a:cubicBezTo>
                    <a:pt x="254807" y="393017"/>
                    <a:pt x="253855" y="388255"/>
                    <a:pt x="250997" y="385397"/>
                  </a:cubicBezTo>
                  <a:lnTo>
                    <a:pt x="64307" y="213947"/>
                  </a:lnTo>
                  <a:cubicBezTo>
                    <a:pt x="51925" y="202517"/>
                    <a:pt x="50972" y="182515"/>
                    <a:pt x="62402" y="170132"/>
                  </a:cubicBezTo>
                  <a:cubicBezTo>
                    <a:pt x="69070" y="162512"/>
                    <a:pt x="79547" y="158702"/>
                    <a:pt x="90025" y="160607"/>
                  </a:cubicBezTo>
                  <a:cubicBezTo>
                    <a:pt x="96692" y="161560"/>
                    <a:pt x="102407" y="164417"/>
                    <a:pt x="107170" y="169180"/>
                  </a:cubicBezTo>
                  <a:lnTo>
                    <a:pt x="279572" y="327295"/>
                  </a:lnTo>
                  <a:cubicBezTo>
                    <a:pt x="283382" y="331105"/>
                    <a:pt x="289097" y="330152"/>
                    <a:pt x="292907" y="326342"/>
                  </a:cubicBezTo>
                  <a:cubicBezTo>
                    <a:pt x="295765" y="323485"/>
                    <a:pt x="296717" y="318722"/>
                    <a:pt x="293860" y="314912"/>
                  </a:cubicBezTo>
                  <a:lnTo>
                    <a:pt x="157652" y="101552"/>
                  </a:lnTo>
                  <a:cubicBezTo>
                    <a:pt x="148127" y="87265"/>
                    <a:pt x="152890" y="68215"/>
                    <a:pt x="167177" y="58690"/>
                  </a:cubicBezTo>
                  <a:cubicBezTo>
                    <a:pt x="181465" y="49165"/>
                    <a:pt x="200515" y="53927"/>
                    <a:pt x="210040" y="68215"/>
                  </a:cubicBezTo>
                  <a:lnTo>
                    <a:pt x="355772" y="294910"/>
                  </a:lnTo>
                  <a:cubicBezTo>
                    <a:pt x="358630" y="299672"/>
                    <a:pt x="364345" y="300625"/>
                    <a:pt x="369107" y="297767"/>
                  </a:cubicBezTo>
                  <a:cubicBezTo>
                    <a:pt x="372917" y="295862"/>
                    <a:pt x="374822" y="291100"/>
                    <a:pt x="372917" y="286337"/>
                  </a:cubicBezTo>
                  <a:lnTo>
                    <a:pt x="297670" y="60595"/>
                  </a:lnTo>
                  <a:cubicBezTo>
                    <a:pt x="295765" y="54880"/>
                    <a:pt x="294812" y="47260"/>
                    <a:pt x="296717" y="41545"/>
                  </a:cubicBezTo>
                  <a:cubicBezTo>
                    <a:pt x="301480" y="25352"/>
                    <a:pt x="318625" y="15827"/>
                    <a:pt x="334817" y="20590"/>
                  </a:cubicBezTo>
                  <a:cubicBezTo>
                    <a:pt x="338627" y="21542"/>
                    <a:pt x="342437" y="23447"/>
                    <a:pt x="345295" y="25352"/>
                  </a:cubicBezTo>
                  <a:cubicBezTo>
                    <a:pt x="350057" y="29162"/>
                    <a:pt x="353867" y="34877"/>
                    <a:pt x="356725" y="41545"/>
                  </a:cubicBezTo>
                  <a:lnTo>
                    <a:pt x="428162" y="257762"/>
                  </a:lnTo>
                  <a:lnTo>
                    <a:pt x="430067" y="260620"/>
                  </a:lnTo>
                  <a:lnTo>
                    <a:pt x="438640" y="271097"/>
                  </a:lnTo>
                  <a:cubicBezTo>
                    <a:pt x="455785" y="293957"/>
                    <a:pt x="474835" y="314912"/>
                    <a:pt x="495790" y="334915"/>
                  </a:cubicBezTo>
                  <a:cubicBezTo>
                    <a:pt x="499600" y="338725"/>
                    <a:pt x="505315" y="338725"/>
                    <a:pt x="509125" y="334915"/>
                  </a:cubicBezTo>
                  <a:cubicBezTo>
                    <a:pt x="511030" y="333010"/>
                    <a:pt x="511982" y="331105"/>
                    <a:pt x="511982" y="328247"/>
                  </a:cubicBezTo>
                  <a:cubicBezTo>
                    <a:pt x="512935" y="262525"/>
                    <a:pt x="535795" y="193945"/>
                    <a:pt x="569132" y="157750"/>
                  </a:cubicBezTo>
                  <a:cubicBezTo>
                    <a:pt x="573895" y="152035"/>
                    <a:pt x="580562" y="149177"/>
                    <a:pt x="587230" y="148225"/>
                  </a:cubicBezTo>
                  <a:cubicBezTo>
                    <a:pt x="595802" y="148225"/>
                    <a:pt x="603422" y="150130"/>
                    <a:pt x="609137" y="155845"/>
                  </a:cubicBezTo>
                  <a:cubicBezTo>
                    <a:pt x="620567" y="166322"/>
                    <a:pt x="622472" y="184420"/>
                    <a:pt x="611995" y="196802"/>
                  </a:cubicBezTo>
                  <a:cubicBezTo>
                    <a:pt x="591040" y="218710"/>
                    <a:pt x="590087" y="262525"/>
                    <a:pt x="590087" y="313960"/>
                  </a:cubicBezTo>
                  <a:lnTo>
                    <a:pt x="590087" y="318722"/>
                  </a:lnTo>
                  <a:cubicBezTo>
                    <a:pt x="590087" y="379682"/>
                    <a:pt x="587230" y="450167"/>
                    <a:pt x="555797" y="510175"/>
                  </a:cubicBezTo>
                  <a:cubicBezTo>
                    <a:pt x="553892" y="513032"/>
                    <a:pt x="553892" y="516842"/>
                    <a:pt x="555797" y="519700"/>
                  </a:cubicBezTo>
                  <a:lnTo>
                    <a:pt x="628187" y="634000"/>
                  </a:lnTo>
                  <a:lnTo>
                    <a:pt x="644380" y="623522"/>
                  </a:lnTo>
                  <a:lnTo>
                    <a:pt x="574847" y="513985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6" name="Google Shape;3146;p24"/>
            <p:cNvSpPr/>
            <p:nvPr/>
          </p:nvSpPr>
          <p:spPr>
            <a:xfrm>
              <a:off x="1028662" y="3661327"/>
              <a:ext cx="119062" cy="146685"/>
            </a:xfrm>
            <a:custGeom>
              <a:avLst/>
              <a:gdLst/>
              <a:ahLst/>
              <a:cxnLst/>
              <a:rect l="l" t="t" r="r" b="b"/>
              <a:pathLst>
                <a:path w="119062" h="146685" extrusionOk="0">
                  <a:moveTo>
                    <a:pt x="55245" y="57150"/>
                  </a:moveTo>
                  <a:cubicBezTo>
                    <a:pt x="71438" y="73343"/>
                    <a:pt x="82867" y="93345"/>
                    <a:pt x="91440" y="114300"/>
                  </a:cubicBezTo>
                  <a:cubicBezTo>
                    <a:pt x="95250" y="124777"/>
                    <a:pt x="98108" y="136208"/>
                    <a:pt x="100013" y="146685"/>
                  </a:cubicBezTo>
                  <a:lnTo>
                    <a:pt x="119063" y="143828"/>
                  </a:lnTo>
                  <a:cubicBezTo>
                    <a:pt x="108585" y="80010"/>
                    <a:pt x="66675" y="26670"/>
                    <a:pt x="7620" y="0"/>
                  </a:cubicBezTo>
                  <a:lnTo>
                    <a:pt x="0" y="17145"/>
                  </a:lnTo>
                  <a:cubicBezTo>
                    <a:pt x="20955" y="27623"/>
                    <a:pt x="39052" y="40958"/>
                    <a:pt x="55245" y="57150"/>
                  </a:cubicBezTo>
                  <a:lnTo>
                    <a:pt x="55245" y="5715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7" name="Google Shape;3147;p24"/>
            <p:cNvSpPr/>
            <p:nvPr/>
          </p:nvSpPr>
          <p:spPr>
            <a:xfrm>
              <a:off x="1006755" y="3711810"/>
              <a:ext cx="88582" cy="106680"/>
            </a:xfrm>
            <a:custGeom>
              <a:avLst/>
              <a:gdLst/>
              <a:ahLst/>
              <a:cxnLst/>
              <a:rect l="l" t="t" r="r" b="b"/>
              <a:pathLst>
                <a:path w="88582" h="106680" extrusionOk="0">
                  <a:moveTo>
                    <a:pt x="38100" y="43815"/>
                  </a:moveTo>
                  <a:cubicBezTo>
                    <a:pt x="48577" y="55245"/>
                    <a:pt x="57150" y="68580"/>
                    <a:pt x="62865" y="83820"/>
                  </a:cubicBezTo>
                  <a:cubicBezTo>
                    <a:pt x="65722" y="91440"/>
                    <a:pt x="67628" y="99060"/>
                    <a:pt x="69532" y="106680"/>
                  </a:cubicBezTo>
                  <a:lnTo>
                    <a:pt x="88582" y="103823"/>
                  </a:lnTo>
                  <a:cubicBezTo>
                    <a:pt x="86678" y="95250"/>
                    <a:pt x="84772" y="85725"/>
                    <a:pt x="80962" y="78105"/>
                  </a:cubicBezTo>
                  <a:cubicBezTo>
                    <a:pt x="74295" y="60960"/>
                    <a:pt x="64770" y="44768"/>
                    <a:pt x="51435" y="31433"/>
                  </a:cubicBezTo>
                  <a:cubicBezTo>
                    <a:pt x="39052" y="18097"/>
                    <a:pt x="23813" y="7620"/>
                    <a:pt x="7620" y="0"/>
                  </a:cubicBezTo>
                  <a:lnTo>
                    <a:pt x="0" y="17145"/>
                  </a:lnTo>
                  <a:cubicBezTo>
                    <a:pt x="14288" y="23813"/>
                    <a:pt x="26670" y="32385"/>
                    <a:pt x="38100" y="43815"/>
                  </a:cubicBezTo>
                  <a:lnTo>
                    <a:pt x="38100" y="43815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8" name="Google Shape;3148;p24"/>
            <p:cNvSpPr/>
            <p:nvPr/>
          </p:nvSpPr>
          <p:spPr>
            <a:xfrm>
              <a:off x="634327" y="4196633"/>
              <a:ext cx="120015" cy="145732"/>
            </a:xfrm>
            <a:custGeom>
              <a:avLst/>
              <a:gdLst/>
              <a:ahLst/>
              <a:cxnLst/>
              <a:rect l="l" t="t" r="r" b="b"/>
              <a:pathLst>
                <a:path w="120015" h="145732" extrusionOk="0">
                  <a:moveTo>
                    <a:pt x="63817" y="89535"/>
                  </a:moveTo>
                  <a:cubicBezTo>
                    <a:pt x="48578" y="73342"/>
                    <a:pt x="35242" y="53340"/>
                    <a:pt x="27622" y="32385"/>
                  </a:cubicBezTo>
                  <a:cubicBezTo>
                    <a:pt x="23813" y="21907"/>
                    <a:pt x="20955" y="10477"/>
                    <a:pt x="19050" y="0"/>
                  </a:cubicBezTo>
                  <a:lnTo>
                    <a:pt x="0" y="2857"/>
                  </a:lnTo>
                  <a:cubicBezTo>
                    <a:pt x="1905" y="15240"/>
                    <a:pt x="5715" y="27623"/>
                    <a:pt x="10478" y="39052"/>
                  </a:cubicBezTo>
                  <a:cubicBezTo>
                    <a:pt x="28575" y="86677"/>
                    <a:pt x="65723" y="125730"/>
                    <a:pt x="112395" y="145732"/>
                  </a:cubicBezTo>
                  <a:lnTo>
                    <a:pt x="120015" y="128588"/>
                  </a:lnTo>
                  <a:cubicBezTo>
                    <a:pt x="98107" y="119063"/>
                    <a:pt x="79057" y="106680"/>
                    <a:pt x="63817" y="89535"/>
                  </a:cubicBezTo>
                  <a:lnTo>
                    <a:pt x="63817" y="89535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9" name="Google Shape;3149;p24"/>
            <p:cNvSpPr/>
            <p:nvPr/>
          </p:nvSpPr>
          <p:spPr>
            <a:xfrm>
              <a:off x="686715" y="4187108"/>
              <a:ext cx="88582" cy="106679"/>
            </a:xfrm>
            <a:custGeom>
              <a:avLst/>
              <a:gdLst/>
              <a:ahLst/>
              <a:cxnLst/>
              <a:rect l="l" t="t" r="r" b="b"/>
              <a:pathLst>
                <a:path w="88582" h="106679" extrusionOk="0">
                  <a:moveTo>
                    <a:pt x="50482" y="62865"/>
                  </a:moveTo>
                  <a:cubicBezTo>
                    <a:pt x="40005" y="51435"/>
                    <a:pt x="31432" y="38100"/>
                    <a:pt x="25717" y="22860"/>
                  </a:cubicBezTo>
                  <a:cubicBezTo>
                    <a:pt x="22860" y="15240"/>
                    <a:pt x="20955" y="7620"/>
                    <a:pt x="19050" y="0"/>
                  </a:cubicBezTo>
                  <a:lnTo>
                    <a:pt x="0" y="2857"/>
                  </a:lnTo>
                  <a:cubicBezTo>
                    <a:pt x="1905" y="11430"/>
                    <a:pt x="3810" y="20955"/>
                    <a:pt x="7620" y="28575"/>
                  </a:cubicBezTo>
                  <a:cubicBezTo>
                    <a:pt x="14288" y="45720"/>
                    <a:pt x="23813" y="61913"/>
                    <a:pt x="37147" y="75248"/>
                  </a:cubicBezTo>
                  <a:cubicBezTo>
                    <a:pt x="49530" y="88582"/>
                    <a:pt x="64770" y="99060"/>
                    <a:pt x="80962" y="106680"/>
                  </a:cubicBezTo>
                  <a:lnTo>
                    <a:pt x="88583" y="89535"/>
                  </a:lnTo>
                  <a:cubicBezTo>
                    <a:pt x="73342" y="82867"/>
                    <a:pt x="60960" y="73342"/>
                    <a:pt x="50482" y="62865"/>
                  </a:cubicBezTo>
                  <a:lnTo>
                    <a:pt x="50482" y="62865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50" name="Google Shape;3150;p24" descr="Thumbs up sign"/>
          <p:cNvSpPr/>
          <p:nvPr/>
        </p:nvSpPr>
        <p:spPr>
          <a:xfrm>
            <a:off x="7436841" y="4417076"/>
            <a:ext cx="834393" cy="730091"/>
          </a:xfrm>
          <a:custGeom>
            <a:avLst/>
            <a:gdLst/>
            <a:ahLst/>
            <a:cxnLst/>
            <a:rect l="l" t="t" r="r" b="b"/>
            <a:pathLst>
              <a:path w="762003" h="666750" extrusionOk="0">
                <a:moveTo>
                  <a:pt x="200025" y="600075"/>
                </a:moveTo>
                <a:lnTo>
                  <a:pt x="200025" y="590550"/>
                </a:lnTo>
                <a:lnTo>
                  <a:pt x="238125" y="590550"/>
                </a:lnTo>
                <a:cubicBezTo>
                  <a:pt x="305753" y="590550"/>
                  <a:pt x="310515" y="666750"/>
                  <a:pt x="438150" y="666750"/>
                </a:cubicBezTo>
                <a:lnTo>
                  <a:pt x="609600" y="666750"/>
                </a:lnTo>
                <a:cubicBezTo>
                  <a:pt x="641124" y="666656"/>
                  <a:pt x="666656" y="641124"/>
                  <a:pt x="666750" y="609600"/>
                </a:cubicBezTo>
                <a:cubicBezTo>
                  <a:pt x="666970" y="595450"/>
                  <a:pt x="661540" y="581797"/>
                  <a:pt x="651662" y="571662"/>
                </a:cubicBezTo>
                <a:cubicBezTo>
                  <a:pt x="651625" y="571625"/>
                  <a:pt x="651626" y="571564"/>
                  <a:pt x="651663" y="571528"/>
                </a:cubicBezTo>
                <a:cubicBezTo>
                  <a:pt x="651681" y="571510"/>
                  <a:pt x="651704" y="571500"/>
                  <a:pt x="651729" y="571500"/>
                </a:cubicBezTo>
                <a:lnTo>
                  <a:pt x="657225" y="571500"/>
                </a:lnTo>
                <a:cubicBezTo>
                  <a:pt x="688749" y="571406"/>
                  <a:pt x="714281" y="545874"/>
                  <a:pt x="714375" y="514350"/>
                </a:cubicBezTo>
                <a:cubicBezTo>
                  <a:pt x="714515" y="499446"/>
                  <a:pt x="708728" y="485097"/>
                  <a:pt x="698287" y="474459"/>
                </a:cubicBezTo>
                <a:cubicBezTo>
                  <a:pt x="698245" y="474428"/>
                  <a:pt x="698237" y="474368"/>
                  <a:pt x="698268" y="474326"/>
                </a:cubicBezTo>
                <a:cubicBezTo>
                  <a:pt x="698274" y="474318"/>
                  <a:pt x="698280" y="474313"/>
                  <a:pt x="698287" y="474307"/>
                </a:cubicBezTo>
                <a:cubicBezTo>
                  <a:pt x="728956" y="467569"/>
                  <a:pt x="748355" y="437244"/>
                  <a:pt x="741617" y="406577"/>
                </a:cubicBezTo>
                <a:cubicBezTo>
                  <a:pt x="739151" y="395353"/>
                  <a:pt x="733343" y="385141"/>
                  <a:pt x="724957" y="377285"/>
                </a:cubicBezTo>
                <a:cubicBezTo>
                  <a:pt x="724917" y="377260"/>
                  <a:pt x="724907" y="377206"/>
                  <a:pt x="724933" y="377166"/>
                </a:cubicBezTo>
                <a:cubicBezTo>
                  <a:pt x="724939" y="377157"/>
                  <a:pt x="724948" y="377149"/>
                  <a:pt x="724957" y="377142"/>
                </a:cubicBezTo>
                <a:cubicBezTo>
                  <a:pt x="747407" y="369096"/>
                  <a:pt x="762281" y="347696"/>
                  <a:pt x="762000" y="323850"/>
                </a:cubicBezTo>
                <a:cubicBezTo>
                  <a:pt x="761906" y="292326"/>
                  <a:pt x="736374" y="266794"/>
                  <a:pt x="704850" y="266700"/>
                </a:cubicBezTo>
                <a:lnTo>
                  <a:pt x="523875" y="266700"/>
                </a:lnTo>
                <a:cubicBezTo>
                  <a:pt x="508570" y="266434"/>
                  <a:pt x="496084" y="254364"/>
                  <a:pt x="495300" y="239077"/>
                </a:cubicBezTo>
                <a:cubicBezTo>
                  <a:pt x="496253" y="221933"/>
                  <a:pt x="523780" y="187757"/>
                  <a:pt x="523875" y="57798"/>
                </a:cubicBezTo>
                <a:cubicBezTo>
                  <a:pt x="524030" y="28109"/>
                  <a:pt x="501573" y="3177"/>
                  <a:pt x="472030" y="238"/>
                </a:cubicBezTo>
                <a:cubicBezTo>
                  <a:pt x="470249" y="76"/>
                  <a:pt x="468478" y="0"/>
                  <a:pt x="466725" y="0"/>
                </a:cubicBezTo>
                <a:cubicBezTo>
                  <a:pt x="435162" y="0"/>
                  <a:pt x="409575" y="25587"/>
                  <a:pt x="409575" y="57150"/>
                </a:cubicBezTo>
                <a:cubicBezTo>
                  <a:pt x="409575" y="174879"/>
                  <a:pt x="298133" y="251041"/>
                  <a:pt x="254899" y="276416"/>
                </a:cubicBezTo>
                <a:cubicBezTo>
                  <a:pt x="244458" y="282540"/>
                  <a:pt x="232570" y="285762"/>
                  <a:pt x="220466" y="285750"/>
                </a:cubicBezTo>
                <a:lnTo>
                  <a:pt x="200025" y="285750"/>
                </a:lnTo>
                <a:lnTo>
                  <a:pt x="200025" y="276225"/>
                </a:lnTo>
                <a:cubicBezTo>
                  <a:pt x="199957" y="255211"/>
                  <a:pt x="182939" y="238193"/>
                  <a:pt x="161925" y="238125"/>
                </a:cubicBezTo>
                <a:lnTo>
                  <a:pt x="0" y="238125"/>
                </a:lnTo>
                <a:lnTo>
                  <a:pt x="0" y="638175"/>
                </a:lnTo>
                <a:lnTo>
                  <a:pt x="161925" y="638175"/>
                </a:lnTo>
                <a:cubicBezTo>
                  <a:pt x="182939" y="638107"/>
                  <a:pt x="199957" y="621089"/>
                  <a:pt x="200025" y="600075"/>
                </a:cubicBezTo>
                <a:close/>
                <a:moveTo>
                  <a:pt x="220466" y="304800"/>
                </a:moveTo>
                <a:cubicBezTo>
                  <a:pt x="235987" y="304804"/>
                  <a:pt x="251228" y="300663"/>
                  <a:pt x="264614" y="292808"/>
                </a:cubicBezTo>
                <a:cubicBezTo>
                  <a:pt x="313925" y="263843"/>
                  <a:pt x="428625" y="182880"/>
                  <a:pt x="428625" y="57150"/>
                </a:cubicBezTo>
                <a:cubicBezTo>
                  <a:pt x="428625" y="36108"/>
                  <a:pt x="445683" y="19050"/>
                  <a:pt x="466725" y="19050"/>
                </a:cubicBezTo>
                <a:cubicBezTo>
                  <a:pt x="487767" y="19012"/>
                  <a:pt x="504856" y="36038"/>
                  <a:pt x="504895" y="57080"/>
                </a:cubicBezTo>
                <a:cubicBezTo>
                  <a:pt x="504896" y="57872"/>
                  <a:pt x="504873" y="58664"/>
                  <a:pt x="504825" y="59455"/>
                </a:cubicBezTo>
                <a:cubicBezTo>
                  <a:pt x="504587" y="152400"/>
                  <a:pt x="490033" y="193405"/>
                  <a:pt x="482213" y="215408"/>
                </a:cubicBezTo>
                <a:cubicBezTo>
                  <a:pt x="479153" y="222621"/>
                  <a:pt x="477144" y="230236"/>
                  <a:pt x="476250" y="238020"/>
                </a:cubicBezTo>
                <a:cubicBezTo>
                  <a:pt x="476212" y="238699"/>
                  <a:pt x="476212" y="239379"/>
                  <a:pt x="476250" y="240059"/>
                </a:cubicBezTo>
                <a:cubicBezTo>
                  <a:pt x="477667" y="265430"/>
                  <a:pt x="498466" y="285384"/>
                  <a:pt x="523875" y="285750"/>
                </a:cubicBezTo>
                <a:lnTo>
                  <a:pt x="704793" y="285750"/>
                </a:lnTo>
                <a:cubicBezTo>
                  <a:pt x="725876" y="285886"/>
                  <a:pt x="742909" y="302994"/>
                  <a:pt x="742950" y="324079"/>
                </a:cubicBezTo>
                <a:cubicBezTo>
                  <a:pt x="743142" y="339830"/>
                  <a:pt x="733301" y="353961"/>
                  <a:pt x="718461" y="359245"/>
                </a:cubicBezTo>
                <a:cubicBezTo>
                  <a:pt x="708551" y="362778"/>
                  <a:pt x="703381" y="373675"/>
                  <a:pt x="706914" y="383585"/>
                </a:cubicBezTo>
                <a:cubicBezTo>
                  <a:pt x="707938" y="386460"/>
                  <a:pt x="709638" y="389045"/>
                  <a:pt x="711870" y="391125"/>
                </a:cubicBezTo>
                <a:cubicBezTo>
                  <a:pt x="720324" y="398998"/>
                  <a:pt x="724749" y="410284"/>
                  <a:pt x="723900" y="421805"/>
                </a:cubicBezTo>
                <a:cubicBezTo>
                  <a:pt x="722063" y="438580"/>
                  <a:pt x="709736" y="452316"/>
                  <a:pt x="693258" y="455952"/>
                </a:cubicBezTo>
                <a:cubicBezTo>
                  <a:pt x="683103" y="458702"/>
                  <a:pt x="677100" y="469164"/>
                  <a:pt x="679851" y="479320"/>
                </a:cubicBezTo>
                <a:cubicBezTo>
                  <a:pt x="680710" y="482493"/>
                  <a:pt x="682376" y="485389"/>
                  <a:pt x="684686" y="487728"/>
                </a:cubicBezTo>
                <a:cubicBezTo>
                  <a:pt x="691609" y="494825"/>
                  <a:pt x="695435" y="504378"/>
                  <a:pt x="695325" y="514293"/>
                </a:cubicBezTo>
                <a:cubicBezTo>
                  <a:pt x="695216" y="535299"/>
                  <a:pt x="678231" y="552309"/>
                  <a:pt x="657225" y="552450"/>
                </a:cubicBezTo>
                <a:lnTo>
                  <a:pt x="651510" y="552450"/>
                </a:lnTo>
                <a:cubicBezTo>
                  <a:pt x="640989" y="552457"/>
                  <a:pt x="632466" y="560991"/>
                  <a:pt x="632472" y="571512"/>
                </a:cubicBezTo>
                <a:cubicBezTo>
                  <a:pt x="632475" y="576494"/>
                  <a:pt x="634431" y="581277"/>
                  <a:pt x="637918" y="584835"/>
                </a:cubicBezTo>
                <a:cubicBezTo>
                  <a:pt x="644350" y="591433"/>
                  <a:pt x="647872" y="600330"/>
                  <a:pt x="647700" y="609543"/>
                </a:cubicBezTo>
                <a:cubicBezTo>
                  <a:pt x="647591" y="630548"/>
                  <a:pt x="630606" y="647559"/>
                  <a:pt x="609600" y="647700"/>
                </a:cubicBezTo>
                <a:lnTo>
                  <a:pt x="438150" y="647700"/>
                </a:lnTo>
                <a:cubicBezTo>
                  <a:pt x="370837" y="647700"/>
                  <a:pt x="342824" y="625793"/>
                  <a:pt x="315725" y="604704"/>
                </a:cubicBezTo>
                <a:cubicBezTo>
                  <a:pt x="294799" y="588378"/>
                  <a:pt x="273167" y="571500"/>
                  <a:pt x="238125" y="571500"/>
                </a:cubicBezTo>
                <a:lnTo>
                  <a:pt x="200025" y="571500"/>
                </a:lnTo>
                <a:lnTo>
                  <a:pt x="200025" y="304800"/>
                </a:lnTo>
                <a:close/>
                <a:moveTo>
                  <a:pt x="19050" y="257175"/>
                </a:moveTo>
                <a:lnTo>
                  <a:pt x="161925" y="257175"/>
                </a:lnTo>
                <a:cubicBezTo>
                  <a:pt x="172411" y="257258"/>
                  <a:pt x="180892" y="265739"/>
                  <a:pt x="180975" y="276225"/>
                </a:cubicBezTo>
                <a:lnTo>
                  <a:pt x="180975" y="600018"/>
                </a:lnTo>
                <a:cubicBezTo>
                  <a:pt x="180928" y="610529"/>
                  <a:pt x="172436" y="619047"/>
                  <a:pt x="161925" y="619125"/>
                </a:cubicBezTo>
                <a:lnTo>
                  <a:pt x="19050" y="619125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52" name="Google Shape;3152;p24"/>
          <p:cNvGrpSpPr/>
          <p:nvPr/>
        </p:nvGrpSpPr>
        <p:grpSpPr>
          <a:xfrm>
            <a:off x="10232519" y="8596233"/>
            <a:ext cx="1475346" cy="701418"/>
            <a:chOff x="6029041" y="1395138"/>
            <a:chExt cx="1655646" cy="787225"/>
          </a:xfrm>
        </p:grpSpPr>
        <p:sp>
          <p:nvSpPr>
            <p:cNvPr id="3153" name="Google Shape;3153;p24" descr="Raised hand"/>
            <p:cNvSpPr/>
            <p:nvPr/>
          </p:nvSpPr>
          <p:spPr>
            <a:xfrm rot="5899954" flipH="1">
              <a:off x="6186260" y="1426886"/>
              <a:ext cx="536561" cy="781490"/>
            </a:xfrm>
            <a:custGeom>
              <a:avLst/>
              <a:gdLst/>
              <a:ahLst/>
              <a:cxnLst/>
              <a:rect l="l" t="t" r="r" b="b"/>
              <a:pathLst>
                <a:path w="536259" h="781051" extrusionOk="0">
                  <a:moveTo>
                    <a:pt x="50915" y="675696"/>
                  </a:moveTo>
                  <a:cubicBezTo>
                    <a:pt x="60811" y="689983"/>
                    <a:pt x="66126" y="706942"/>
                    <a:pt x="66155" y="724321"/>
                  </a:cubicBezTo>
                  <a:lnTo>
                    <a:pt x="66240" y="781052"/>
                  </a:lnTo>
                  <a:lnTo>
                    <a:pt x="85290" y="781052"/>
                  </a:lnTo>
                  <a:lnTo>
                    <a:pt x="85214" y="724283"/>
                  </a:lnTo>
                  <a:cubicBezTo>
                    <a:pt x="85192" y="703013"/>
                    <a:pt x="78675" y="682256"/>
                    <a:pt x="66536" y="664790"/>
                  </a:cubicBezTo>
                  <a:lnTo>
                    <a:pt x="51353" y="642882"/>
                  </a:lnTo>
                  <a:cubicBezTo>
                    <a:pt x="30339" y="612603"/>
                    <a:pt x="19070" y="576631"/>
                    <a:pt x="19054" y="539774"/>
                  </a:cubicBezTo>
                  <a:lnTo>
                    <a:pt x="19054" y="211381"/>
                  </a:lnTo>
                  <a:cubicBezTo>
                    <a:pt x="18649" y="191425"/>
                    <a:pt x="33308" y="174353"/>
                    <a:pt x="53096" y="171738"/>
                  </a:cubicBezTo>
                  <a:cubicBezTo>
                    <a:pt x="73873" y="169676"/>
                    <a:pt x="92388" y="184847"/>
                    <a:pt x="94450" y="205624"/>
                  </a:cubicBezTo>
                  <a:cubicBezTo>
                    <a:pt x="94573" y="206859"/>
                    <a:pt x="94634" y="208100"/>
                    <a:pt x="94635" y="209342"/>
                  </a:cubicBezTo>
                  <a:cubicBezTo>
                    <a:pt x="94668" y="210900"/>
                    <a:pt x="95094" y="212423"/>
                    <a:pt x="95873" y="213772"/>
                  </a:cubicBezTo>
                  <a:lnTo>
                    <a:pt x="95873" y="390527"/>
                  </a:lnTo>
                  <a:cubicBezTo>
                    <a:pt x="95873" y="395788"/>
                    <a:pt x="100137" y="400052"/>
                    <a:pt x="105398" y="400052"/>
                  </a:cubicBezTo>
                  <a:cubicBezTo>
                    <a:pt x="110658" y="400052"/>
                    <a:pt x="114923" y="395788"/>
                    <a:pt x="114923" y="390527"/>
                  </a:cubicBezTo>
                  <a:lnTo>
                    <a:pt x="114923" y="115683"/>
                  </a:lnTo>
                  <a:cubicBezTo>
                    <a:pt x="114584" y="95827"/>
                    <a:pt x="129238" y="78896"/>
                    <a:pt x="148937" y="76383"/>
                  </a:cubicBezTo>
                  <a:cubicBezTo>
                    <a:pt x="169735" y="74327"/>
                    <a:pt x="188263" y="89519"/>
                    <a:pt x="190320" y="110318"/>
                  </a:cubicBezTo>
                  <a:cubicBezTo>
                    <a:pt x="190441" y="111538"/>
                    <a:pt x="190502" y="112762"/>
                    <a:pt x="190504" y="113988"/>
                  </a:cubicBezTo>
                  <a:lnTo>
                    <a:pt x="190504" y="390527"/>
                  </a:lnTo>
                  <a:cubicBezTo>
                    <a:pt x="190504" y="395788"/>
                    <a:pt x="194768" y="400052"/>
                    <a:pt x="200029" y="400052"/>
                  </a:cubicBezTo>
                  <a:cubicBezTo>
                    <a:pt x="205289" y="400052"/>
                    <a:pt x="209554" y="395788"/>
                    <a:pt x="209554" y="390527"/>
                  </a:cubicBezTo>
                  <a:lnTo>
                    <a:pt x="209554" y="58543"/>
                  </a:lnTo>
                  <a:cubicBezTo>
                    <a:pt x="209218" y="38683"/>
                    <a:pt x="223874" y="21750"/>
                    <a:pt x="243577" y="19233"/>
                  </a:cubicBezTo>
                  <a:cubicBezTo>
                    <a:pt x="264380" y="17171"/>
                    <a:pt x="282916" y="32364"/>
                    <a:pt x="284978" y="53167"/>
                  </a:cubicBezTo>
                  <a:cubicBezTo>
                    <a:pt x="285100" y="54394"/>
                    <a:pt x="285161" y="55624"/>
                    <a:pt x="285163" y="56857"/>
                  </a:cubicBezTo>
                  <a:lnTo>
                    <a:pt x="285163" y="390527"/>
                  </a:lnTo>
                  <a:cubicBezTo>
                    <a:pt x="285163" y="395788"/>
                    <a:pt x="289427" y="400052"/>
                    <a:pt x="294688" y="400052"/>
                  </a:cubicBezTo>
                  <a:cubicBezTo>
                    <a:pt x="299949" y="400052"/>
                    <a:pt x="304213" y="395788"/>
                    <a:pt x="304213" y="390527"/>
                  </a:cubicBezTo>
                  <a:lnTo>
                    <a:pt x="304213" y="116893"/>
                  </a:lnTo>
                  <a:cubicBezTo>
                    <a:pt x="304595" y="115902"/>
                    <a:pt x="304792" y="114850"/>
                    <a:pt x="304794" y="113788"/>
                  </a:cubicBezTo>
                  <a:cubicBezTo>
                    <a:pt x="303617" y="102971"/>
                    <a:pt x="307951" y="92287"/>
                    <a:pt x="316329" y="85346"/>
                  </a:cubicBezTo>
                  <a:cubicBezTo>
                    <a:pt x="346990" y="63153"/>
                    <a:pt x="380385" y="84746"/>
                    <a:pt x="380385" y="113988"/>
                  </a:cubicBezTo>
                  <a:lnTo>
                    <a:pt x="380385" y="485777"/>
                  </a:lnTo>
                  <a:cubicBezTo>
                    <a:pt x="380401" y="491038"/>
                    <a:pt x="384678" y="495289"/>
                    <a:pt x="389938" y="495273"/>
                  </a:cubicBezTo>
                  <a:cubicBezTo>
                    <a:pt x="394281" y="495260"/>
                    <a:pt x="398066" y="492310"/>
                    <a:pt x="399139" y="488101"/>
                  </a:cubicBezTo>
                  <a:lnTo>
                    <a:pt x="442049" y="317299"/>
                  </a:lnTo>
                  <a:cubicBezTo>
                    <a:pt x="446033" y="297733"/>
                    <a:pt x="464069" y="284275"/>
                    <a:pt x="483959" y="286028"/>
                  </a:cubicBezTo>
                  <a:cubicBezTo>
                    <a:pt x="494588" y="287283"/>
                    <a:pt x="504175" y="293019"/>
                    <a:pt x="510306" y="301792"/>
                  </a:cubicBezTo>
                  <a:cubicBezTo>
                    <a:pt x="516427" y="310505"/>
                    <a:pt x="518602" y="321391"/>
                    <a:pt x="516297" y="331786"/>
                  </a:cubicBezTo>
                  <a:lnTo>
                    <a:pt x="458947" y="587409"/>
                  </a:lnTo>
                  <a:cubicBezTo>
                    <a:pt x="457166" y="595345"/>
                    <a:pt x="452660" y="602407"/>
                    <a:pt x="446212" y="607364"/>
                  </a:cubicBezTo>
                  <a:lnTo>
                    <a:pt x="336493" y="691660"/>
                  </a:lnTo>
                  <a:cubicBezTo>
                    <a:pt x="334152" y="693462"/>
                    <a:pt x="332780" y="696249"/>
                    <a:pt x="332779" y="699204"/>
                  </a:cubicBezTo>
                  <a:lnTo>
                    <a:pt x="332779" y="781052"/>
                  </a:lnTo>
                  <a:lnTo>
                    <a:pt x="351829" y="781052"/>
                  </a:lnTo>
                  <a:lnTo>
                    <a:pt x="351829" y="703900"/>
                  </a:lnTo>
                  <a:lnTo>
                    <a:pt x="457823" y="622461"/>
                  </a:lnTo>
                  <a:cubicBezTo>
                    <a:pt x="467800" y="614792"/>
                    <a:pt x="474773" y="603869"/>
                    <a:pt x="477530" y="591590"/>
                  </a:cubicBezTo>
                  <a:lnTo>
                    <a:pt x="534880" y="335949"/>
                  </a:lnTo>
                  <a:cubicBezTo>
                    <a:pt x="541726" y="305304"/>
                    <a:pt x="522432" y="274913"/>
                    <a:pt x="491787" y="268067"/>
                  </a:cubicBezTo>
                  <a:cubicBezTo>
                    <a:pt x="489975" y="267662"/>
                    <a:pt x="488145" y="267347"/>
                    <a:pt x="486303" y="267121"/>
                  </a:cubicBezTo>
                  <a:cubicBezTo>
                    <a:pt x="456776" y="264182"/>
                    <a:pt x="429752" y="283887"/>
                    <a:pt x="423523" y="312898"/>
                  </a:cubicBezTo>
                  <a:lnTo>
                    <a:pt x="399625" y="408015"/>
                  </a:lnTo>
                  <a:cubicBezTo>
                    <a:pt x="399530" y="408424"/>
                    <a:pt x="399444" y="408415"/>
                    <a:pt x="399444" y="408015"/>
                  </a:cubicBezTo>
                  <a:lnTo>
                    <a:pt x="399444" y="116397"/>
                  </a:lnTo>
                  <a:cubicBezTo>
                    <a:pt x="399568" y="84531"/>
                    <a:pt x="374388" y="58313"/>
                    <a:pt x="342542" y="57152"/>
                  </a:cubicBezTo>
                  <a:cubicBezTo>
                    <a:pt x="328345" y="57180"/>
                    <a:pt x="314676" y="62545"/>
                    <a:pt x="304251" y="72182"/>
                  </a:cubicBezTo>
                  <a:lnTo>
                    <a:pt x="304251" y="58847"/>
                  </a:lnTo>
                  <a:cubicBezTo>
                    <a:pt x="304667" y="29798"/>
                    <a:pt x="283591" y="4893"/>
                    <a:pt x="254874" y="497"/>
                  </a:cubicBezTo>
                  <a:cubicBezTo>
                    <a:pt x="223714" y="-3622"/>
                    <a:pt x="195114" y="18300"/>
                    <a:pt x="190994" y="49461"/>
                  </a:cubicBezTo>
                  <a:cubicBezTo>
                    <a:pt x="190670" y="51912"/>
                    <a:pt x="190506" y="54383"/>
                    <a:pt x="190504" y="56857"/>
                  </a:cubicBezTo>
                  <a:lnTo>
                    <a:pt x="190504" y="71649"/>
                  </a:lnTo>
                  <a:cubicBezTo>
                    <a:pt x="180046" y="62251"/>
                    <a:pt x="166463" y="57082"/>
                    <a:pt x="152404" y="57152"/>
                  </a:cubicBezTo>
                  <a:cubicBezTo>
                    <a:pt x="120771" y="58600"/>
                    <a:pt x="95890" y="84703"/>
                    <a:pt x="95958" y="116369"/>
                  </a:cubicBezTo>
                  <a:lnTo>
                    <a:pt x="95958" y="168080"/>
                  </a:lnTo>
                  <a:cubicBezTo>
                    <a:pt x="95682" y="167823"/>
                    <a:pt x="95435" y="167528"/>
                    <a:pt x="95158" y="167280"/>
                  </a:cubicBezTo>
                  <a:cubicBezTo>
                    <a:pt x="83236" y="156510"/>
                    <a:pt x="67337" y="151247"/>
                    <a:pt x="51343" y="152773"/>
                  </a:cubicBezTo>
                  <a:cubicBezTo>
                    <a:pt x="21792" y="156365"/>
                    <a:pt x="-326" y="181614"/>
                    <a:pt x="4" y="211381"/>
                  </a:cubicBezTo>
                  <a:lnTo>
                    <a:pt x="4" y="539774"/>
                  </a:lnTo>
                  <a:cubicBezTo>
                    <a:pt x="4" y="580517"/>
                    <a:pt x="12445" y="620290"/>
                    <a:pt x="35665" y="65376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24" descr="Raised hand"/>
            <p:cNvSpPr/>
            <p:nvPr/>
          </p:nvSpPr>
          <p:spPr>
            <a:xfrm rot="-6215090">
              <a:off x="6973629" y="1439117"/>
              <a:ext cx="536522" cy="781434"/>
            </a:xfrm>
            <a:custGeom>
              <a:avLst/>
              <a:gdLst/>
              <a:ahLst/>
              <a:cxnLst/>
              <a:rect l="l" t="t" r="r" b="b"/>
              <a:pathLst>
                <a:path w="536259" h="781051" extrusionOk="0">
                  <a:moveTo>
                    <a:pt x="50915" y="675696"/>
                  </a:moveTo>
                  <a:cubicBezTo>
                    <a:pt x="60811" y="689983"/>
                    <a:pt x="66126" y="706942"/>
                    <a:pt x="66155" y="724321"/>
                  </a:cubicBezTo>
                  <a:lnTo>
                    <a:pt x="66240" y="781052"/>
                  </a:lnTo>
                  <a:lnTo>
                    <a:pt x="85290" y="781052"/>
                  </a:lnTo>
                  <a:lnTo>
                    <a:pt x="85214" y="724283"/>
                  </a:lnTo>
                  <a:cubicBezTo>
                    <a:pt x="85192" y="703013"/>
                    <a:pt x="78675" y="682256"/>
                    <a:pt x="66536" y="664790"/>
                  </a:cubicBezTo>
                  <a:lnTo>
                    <a:pt x="51353" y="642882"/>
                  </a:lnTo>
                  <a:cubicBezTo>
                    <a:pt x="30339" y="612603"/>
                    <a:pt x="19070" y="576631"/>
                    <a:pt x="19054" y="539774"/>
                  </a:cubicBezTo>
                  <a:lnTo>
                    <a:pt x="19054" y="211381"/>
                  </a:lnTo>
                  <a:cubicBezTo>
                    <a:pt x="18649" y="191425"/>
                    <a:pt x="33308" y="174353"/>
                    <a:pt x="53096" y="171738"/>
                  </a:cubicBezTo>
                  <a:cubicBezTo>
                    <a:pt x="73873" y="169676"/>
                    <a:pt x="92388" y="184847"/>
                    <a:pt x="94450" y="205624"/>
                  </a:cubicBezTo>
                  <a:cubicBezTo>
                    <a:pt x="94573" y="206859"/>
                    <a:pt x="94634" y="208100"/>
                    <a:pt x="94635" y="209342"/>
                  </a:cubicBezTo>
                  <a:cubicBezTo>
                    <a:pt x="94668" y="210900"/>
                    <a:pt x="95094" y="212423"/>
                    <a:pt x="95873" y="213772"/>
                  </a:cubicBezTo>
                  <a:lnTo>
                    <a:pt x="95873" y="390527"/>
                  </a:lnTo>
                  <a:cubicBezTo>
                    <a:pt x="95873" y="395788"/>
                    <a:pt x="100137" y="400052"/>
                    <a:pt x="105398" y="400052"/>
                  </a:cubicBezTo>
                  <a:cubicBezTo>
                    <a:pt x="110658" y="400052"/>
                    <a:pt x="114923" y="395788"/>
                    <a:pt x="114923" y="390527"/>
                  </a:cubicBezTo>
                  <a:lnTo>
                    <a:pt x="114923" y="115683"/>
                  </a:lnTo>
                  <a:cubicBezTo>
                    <a:pt x="114584" y="95827"/>
                    <a:pt x="129238" y="78896"/>
                    <a:pt x="148937" y="76383"/>
                  </a:cubicBezTo>
                  <a:cubicBezTo>
                    <a:pt x="169735" y="74327"/>
                    <a:pt x="188263" y="89519"/>
                    <a:pt x="190320" y="110318"/>
                  </a:cubicBezTo>
                  <a:cubicBezTo>
                    <a:pt x="190441" y="111538"/>
                    <a:pt x="190502" y="112762"/>
                    <a:pt x="190504" y="113988"/>
                  </a:cubicBezTo>
                  <a:lnTo>
                    <a:pt x="190504" y="390527"/>
                  </a:lnTo>
                  <a:cubicBezTo>
                    <a:pt x="190504" y="395788"/>
                    <a:pt x="194768" y="400052"/>
                    <a:pt x="200029" y="400052"/>
                  </a:cubicBezTo>
                  <a:cubicBezTo>
                    <a:pt x="205289" y="400052"/>
                    <a:pt x="209554" y="395788"/>
                    <a:pt x="209554" y="390527"/>
                  </a:cubicBezTo>
                  <a:lnTo>
                    <a:pt x="209554" y="58543"/>
                  </a:lnTo>
                  <a:cubicBezTo>
                    <a:pt x="209218" y="38683"/>
                    <a:pt x="223874" y="21750"/>
                    <a:pt x="243577" y="19233"/>
                  </a:cubicBezTo>
                  <a:cubicBezTo>
                    <a:pt x="264380" y="17171"/>
                    <a:pt x="282916" y="32364"/>
                    <a:pt x="284978" y="53167"/>
                  </a:cubicBezTo>
                  <a:cubicBezTo>
                    <a:pt x="285100" y="54394"/>
                    <a:pt x="285161" y="55624"/>
                    <a:pt x="285163" y="56857"/>
                  </a:cubicBezTo>
                  <a:lnTo>
                    <a:pt x="285163" y="390527"/>
                  </a:lnTo>
                  <a:cubicBezTo>
                    <a:pt x="285163" y="395788"/>
                    <a:pt x="289427" y="400052"/>
                    <a:pt x="294688" y="400052"/>
                  </a:cubicBezTo>
                  <a:cubicBezTo>
                    <a:pt x="299949" y="400052"/>
                    <a:pt x="304213" y="395788"/>
                    <a:pt x="304213" y="390527"/>
                  </a:cubicBezTo>
                  <a:lnTo>
                    <a:pt x="304213" y="116893"/>
                  </a:lnTo>
                  <a:cubicBezTo>
                    <a:pt x="304595" y="115902"/>
                    <a:pt x="304792" y="114850"/>
                    <a:pt x="304794" y="113788"/>
                  </a:cubicBezTo>
                  <a:cubicBezTo>
                    <a:pt x="303617" y="102971"/>
                    <a:pt x="307951" y="92287"/>
                    <a:pt x="316329" y="85346"/>
                  </a:cubicBezTo>
                  <a:cubicBezTo>
                    <a:pt x="346990" y="63153"/>
                    <a:pt x="380385" y="84746"/>
                    <a:pt x="380385" y="113988"/>
                  </a:cubicBezTo>
                  <a:lnTo>
                    <a:pt x="380385" y="485777"/>
                  </a:lnTo>
                  <a:cubicBezTo>
                    <a:pt x="380401" y="491038"/>
                    <a:pt x="384678" y="495289"/>
                    <a:pt x="389938" y="495273"/>
                  </a:cubicBezTo>
                  <a:cubicBezTo>
                    <a:pt x="394281" y="495260"/>
                    <a:pt x="398066" y="492310"/>
                    <a:pt x="399139" y="488101"/>
                  </a:cubicBezTo>
                  <a:lnTo>
                    <a:pt x="442049" y="317299"/>
                  </a:lnTo>
                  <a:cubicBezTo>
                    <a:pt x="446033" y="297733"/>
                    <a:pt x="464069" y="284275"/>
                    <a:pt x="483959" y="286028"/>
                  </a:cubicBezTo>
                  <a:cubicBezTo>
                    <a:pt x="494588" y="287283"/>
                    <a:pt x="504175" y="293019"/>
                    <a:pt x="510306" y="301792"/>
                  </a:cubicBezTo>
                  <a:cubicBezTo>
                    <a:pt x="516427" y="310505"/>
                    <a:pt x="518602" y="321391"/>
                    <a:pt x="516297" y="331786"/>
                  </a:cubicBezTo>
                  <a:lnTo>
                    <a:pt x="458947" y="587409"/>
                  </a:lnTo>
                  <a:cubicBezTo>
                    <a:pt x="457166" y="595345"/>
                    <a:pt x="452660" y="602407"/>
                    <a:pt x="446212" y="607364"/>
                  </a:cubicBezTo>
                  <a:lnTo>
                    <a:pt x="336493" y="691660"/>
                  </a:lnTo>
                  <a:cubicBezTo>
                    <a:pt x="334152" y="693462"/>
                    <a:pt x="332780" y="696249"/>
                    <a:pt x="332779" y="699204"/>
                  </a:cubicBezTo>
                  <a:lnTo>
                    <a:pt x="332779" y="781052"/>
                  </a:lnTo>
                  <a:lnTo>
                    <a:pt x="351829" y="781052"/>
                  </a:lnTo>
                  <a:lnTo>
                    <a:pt x="351829" y="703900"/>
                  </a:lnTo>
                  <a:lnTo>
                    <a:pt x="457823" y="622461"/>
                  </a:lnTo>
                  <a:cubicBezTo>
                    <a:pt x="467800" y="614792"/>
                    <a:pt x="474773" y="603869"/>
                    <a:pt x="477530" y="591590"/>
                  </a:cubicBezTo>
                  <a:lnTo>
                    <a:pt x="534880" y="335949"/>
                  </a:lnTo>
                  <a:cubicBezTo>
                    <a:pt x="541726" y="305304"/>
                    <a:pt x="522432" y="274913"/>
                    <a:pt x="491787" y="268067"/>
                  </a:cubicBezTo>
                  <a:cubicBezTo>
                    <a:pt x="489975" y="267662"/>
                    <a:pt x="488145" y="267347"/>
                    <a:pt x="486303" y="267121"/>
                  </a:cubicBezTo>
                  <a:cubicBezTo>
                    <a:pt x="456776" y="264182"/>
                    <a:pt x="429752" y="283887"/>
                    <a:pt x="423523" y="312898"/>
                  </a:cubicBezTo>
                  <a:lnTo>
                    <a:pt x="399625" y="408015"/>
                  </a:lnTo>
                  <a:cubicBezTo>
                    <a:pt x="399530" y="408424"/>
                    <a:pt x="399444" y="408415"/>
                    <a:pt x="399444" y="408015"/>
                  </a:cubicBezTo>
                  <a:lnTo>
                    <a:pt x="399444" y="116397"/>
                  </a:lnTo>
                  <a:cubicBezTo>
                    <a:pt x="399568" y="84531"/>
                    <a:pt x="374388" y="58313"/>
                    <a:pt x="342542" y="57152"/>
                  </a:cubicBezTo>
                  <a:cubicBezTo>
                    <a:pt x="328345" y="57180"/>
                    <a:pt x="314676" y="62545"/>
                    <a:pt x="304251" y="72182"/>
                  </a:cubicBezTo>
                  <a:lnTo>
                    <a:pt x="304251" y="58847"/>
                  </a:lnTo>
                  <a:cubicBezTo>
                    <a:pt x="304667" y="29798"/>
                    <a:pt x="283591" y="4893"/>
                    <a:pt x="254874" y="497"/>
                  </a:cubicBezTo>
                  <a:cubicBezTo>
                    <a:pt x="223714" y="-3622"/>
                    <a:pt x="195114" y="18300"/>
                    <a:pt x="190994" y="49461"/>
                  </a:cubicBezTo>
                  <a:cubicBezTo>
                    <a:pt x="190670" y="51912"/>
                    <a:pt x="190506" y="54383"/>
                    <a:pt x="190504" y="56857"/>
                  </a:cubicBezTo>
                  <a:lnTo>
                    <a:pt x="190504" y="71649"/>
                  </a:lnTo>
                  <a:cubicBezTo>
                    <a:pt x="180046" y="62251"/>
                    <a:pt x="166463" y="57082"/>
                    <a:pt x="152404" y="57152"/>
                  </a:cubicBezTo>
                  <a:cubicBezTo>
                    <a:pt x="120771" y="58600"/>
                    <a:pt x="95890" y="84703"/>
                    <a:pt x="95958" y="116369"/>
                  </a:cubicBezTo>
                  <a:lnTo>
                    <a:pt x="95958" y="168080"/>
                  </a:lnTo>
                  <a:cubicBezTo>
                    <a:pt x="95682" y="167823"/>
                    <a:pt x="95435" y="167528"/>
                    <a:pt x="95158" y="167280"/>
                  </a:cubicBezTo>
                  <a:cubicBezTo>
                    <a:pt x="83236" y="156510"/>
                    <a:pt x="67337" y="151247"/>
                    <a:pt x="51343" y="152773"/>
                  </a:cubicBezTo>
                  <a:cubicBezTo>
                    <a:pt x="21792" y="156365"/>
                    <a:pt x="-326" y="181614"/>
                    <a:pt x="4" y="211381"/>
                  </a:cubicBezTo>
                  <a:lnTo>
                    <a:pt x="4" y="539774"/>
                  </a:lnTo>
                  <a:cubicBezTo>
                    <a:pt x="4" y="580517"/>
                    <a:pt x="12445" y="620290"/>
                    <a:pt x="35665" y="65376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24" descr="Heart"/>
            <p:cNvSpPr/>
            <p:nvPr/>
          </p:nvSpPr>
          <p:spPr>
            <a:xfrm>
              <a:off x="6445917" y="1395138"/>
              <a:ext cx="768130" cy="734150"/>
            </a:xfrm>
            <a:custGeom>
              <a:avLst/>
              <a:gdLst/>
              <a:ahLst/>
              <a:cxnLst/>
              <a:rect l="l" t="t" r="r" b="b"/>
              <a:pathLst>
                <a:path w="768130" h="734150" extrusionOk="0">
                  <a:moveTo>
                    <a:pt x="258441" y="624898"/>
                  </a:moveTo>
                  <a:lnTo>
                    <a:pt x="291962" y="624898"/>
                  </a:lnTo>
                  <a:lnTo>
                    <a:pt x="298152" y="630863"/>
                  </a:lnTo>
                  <a:cubicBezTo>
                    <a:pt x="335532" y="665273"/>
                    <a:pt x="366846" y="691289"/>
                    <a:pt x="383895" y="705059"/>
                  </a:cubicBezTo>
                  <a:cubicBezTo>
                    <a:pt x="400944" y="691289"/>
                    <a:pt x="432258" y="665273"/>
                    <a:pt x="469638" y="630863"/>
                  </a:cubicBezTo>
                  <a:lnTo>
                    <a:pt x="475828" y="624898"/>
                  </a:lnTo>
                  <a:lnTo>
                    <a:pt x="509348" y="624898"/>
                  </a:lnTo>
                  <a:lnTo>
                    <a:pt x="506475" y="627794"/>
                  </a:lnTo>
                  <a:cubicBezTo>
                    <a:pt x="438375" y="692489"/>
                    <a:pt x="383895" y="734150"/>
                    <a:pt x="383895" y="734150"/>
                  </a:cubicBezTo>
                  <a:cubicBezTo>
                    <a:pt x="383895" y="734150"/>
                    <a:pt x="329414" y="692489"/>
                    <a:pt x="261315" y="627794"/>
                  </a:cubicBezTo>
                  <a:close/>
                  <a:moveTo>
                    <a:pt x="190188" y="0"/>
                  </a:moveTo>
                  <a:cubicBezTo>
                    <a:pt x="256379" y="0"/>
                    <a:pt x="327799" y="41728"/>
                    <a:pt x="383895" y="153029"/>
                  </a:cubicBezTo>
                  <a:cubicBezTo>
                    <a:pt x="440002" y="41704"/>
                    <a:pt x="511400" y="0"/>
                    <a:pt x="577602" y="0"/>
                  </a:cubicBezTo>
                  <a:cubicBezTo>
                    <a:pt x="654994" y="0"/>
                    <a:pt x="725258" y="57050"/>
                    <a:pt x="755553" y="126575"/>
                  </a:cubicBezTo>
                  <a:lnTo>
                    <a:pt x="768130" y="184070"/>
                  </a:lnTo>
                  <a:lnTo>
                    <a:pt x="745256" y="184070"/>
                  </a:lnTo>
                  <a:lnTo>
                    <a:pt x="733945" y="133703"/>
                  </a:lnTo>
                  <a:cubicBezTo>
                    <a:pt x="706090" y="71777"/>
                    <a:pt x="642294" y="22790"/>
                    <a:pt x="577602" y="22790"/>
                  </a:cubicBezTo>
                  <a:cubicBezTo>
                    <a:pt x="510511" y="22790"/>
                    <a:pt x="450565" y="71376"/>
                    <a:pt x="404246" y="163283"/>
                  </a:cubicBezTo>
                  <a:lnTo>
                    <a:pt x="383895" y="203666"/>
                  </a:lnTo>
                  <a:lnTo>
                    <a:pt x="363544" y="163283"/>
                  </a:lnTo>
                  <a:cubicBezTo>
                    <a:pt x="317225" y="71376"/>
                    <a:pt x="257278" y="22790"/>
                    <a:pt x="190188" y="22790"/>
                  </a:cubicBezTo>
                  <a:cubicBezTo>
                    <a:pt x="144590" y="24408"/>
                    <a:pt x="101618" y="44537"/>
                    <a:pt x="71183" y="78531"/>
                  </a:cubicBezTo>
                  <a:cubicBezTo>
                    <a:pt x="55375" y="94626"/>
                    <a:pt x="42845" y="113374"/>
                    <a:pt x="34042" y="133733"/>
                  </a:cubicBezTo>
                  <a:lnTo>
                    <a:pt x="22934" y="182515"/>
                  </a:lnTo>
                  <a:lnTo>
                    <a:pt x="0" y="182515"/>
                  </a:lnTo>
                  <a:lnTo>
                    <a:pt x="12235" y="126571"/>
                  </a:lnTo>
                  <a:cubicBezTo>
                    <a:pt x="42527" y="57044"/>
                    <a:pt x="112788" y="0"/>
                    <a:pt x="19018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3133;p24"/>
          <p:cNvSpPr/>
          <p:nvPr/>
        </p:nvSpPr>
        <p:spPr>
          <a:xfrm>
            <a:off x="12707714" y="5731565"/>
            <a:ext cx="372600" cy="372600"/>
          </a:xfrm>
          <a:prstGeom prst="frame">
            <a:avLst>
              <a:gd name="adj1" fmla="val 1226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3138;p24"/>
          <p:cNvSpPr/>
          <p:nvPr/>
        </p:nvSpPr>
        <p:spPr>
          <a:xfrm>
            <a:off x="12723957" y="5605669"/>
            <a:ext cx="350909" cy="479391"/>
          </a:xfrm>
          <a:custGeom>
            <a:avLst/>
            <a:gdLst/>
            <a:ahLst/>
            <a:cxnLst/>
            <a:rect l="l" t="t" r="r" b="b"/>
            <a:pathLst>
              <a:path w="607635" h="830115" extrusionOk="0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3133;p24"/>
          <p:cNvSpPr/>
          <p:nvPr/>
        </p:nvSpPr>
        <p:spPr>
          <a:xfrm>
            <a:off x="12690483" y="7028329"/>
            <a:ext cx="372600" cy="372600"/>
          </a:xfrm>
          <a:prstGeom prst="frame">
            <a:avLst>
              <a:gd name="adj1" fmla="val 1226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3138;p24"/>
          <p:cNvSpPr/>
          <p:nvPr/>
        </p:nvSpPr>
        <p:spPr>
          <a:xfrm>
            <a:off x="12706726" y="6920371"/>
            <a:ext cx="350909" cy="479391"/>
          </a:xfrm>
          <a:custGeom>
            <a:avLst/>
            <a:gdLst/>
            <a:ahLst/>
            <a:cxnLst/>
            <a:rect l="l" t="t" r="r" b="b"/>
            <a:pathLst>
              <a:path w="607635" h="830115" extrusionOk="0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3133;p24"/>
          <p:cNvSpPr/>
          <p:nvPr/>
        </p:nvSpPr>
        <p:spPr>
          <a:xfrm>
            <a:off x="12707714" y="7878762"/>
            <a:ext cx="372600" cy="372600"/>
          </a:xfrm>
          <a:prstGeom prst="frame">
            <a:avLst>
              <a:gd name="adj1" fmla="val 1226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3138;p24"/>
          <p:cNvSpPr/>
          <p:nvPr/>
        </p:nvSpPr>
        <p:spPr>
          <a:xfrm>
            <a:off x="12723957" y="7770804"/>
            <a:ext cx="350909" cy="479391"/>
          </a:xfrm>
          <a:custGeom>
            <a:avLst/>
            <a:gdLst/>
            <a:ahLst/>
            <a:cxnLst/>
            <a:rect l="l" t="t" r="r" b="b"/>
            <a:pathLst>
              <a:path w="607635" h="830115" extrusionOk="0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55" y="3552950"/>
            <a:ext cx="4324079" cy="4324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0" name="Google Shape;3220;p27"/>
          <p:cNvSpPr txBox="1"/>
          <p:nvPr/>
        </p:nvSpPr>
        <p:spPr>
          <a:xfrm>
            <a:off x="8227475" y="2571625"/>
            <a:ext cx="2257200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/>
            <a:r>
              <a:rPr lang="en" sz="38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#</a:t>
            </a:r>
            <a:r>
              <a:rPr lang="ru-RU" sz="38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1</a:t>
            </a:r>
            <a:endParaRPr sz="38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221" name="Google Shape;3221;p27"/>
          <p:cNvSpPr txBox="1"/>
          <p:nvPr/>
        </p:nvSpPr>
        <p:spPr>
          <a:xfrm>
            <a:off x="8227475" y="4627558"/>
            <a:ext cx="2257200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#2</a:t>
            </a:r>
            <a:endParaRPr sz="38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222" name="Google Shape;3222;p27"/>
          <p:cNvSpPr txBox="1"/>
          <p:nvPr/>
        </p:nvSpPr>
        <p:spPr>
          <a:xfrm>
            <a:off x="8227475" y="6912091"/>
            <a:ext cx="2257200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#3</a:t>
            </a:r>
            <a:endParaRPr sz="38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224" name="Google Shape;3224;p27"/>
          <p:cNvSpPr txBox="1"/>
          <p:nvPr/>
        </p:nvSpPr>
        <p:spPr>
          <a:xfrm>
            <a:off x="887825" y="3652200"/>
            <a:ext cx="5747100" cy="54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25" name="Google Shape;3225;p27"/>
          <p:cNvSpPr txBox="1"/>
          <p:nvPr/>
        </p:nvSpPr>
        <p:spPr>
          <a:xfrm>
            <a:off x="7804275" y="3055875"/>
            <a:ext cx="9665400" cy="17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latin typeface="Questrial"/>
                <a:ea typeface="Questrial"/>
                <a:cs typeface="Questrial"/>
                <a:sym typeface="Questrial"/>
              </a:rPr>
              <a:t>Составление перспективного графика прохождения аттестации</a:t>
            </a:r>
            <a:endParaRPr sz="36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26" name="Google Shape;3226;p27"/>
          <p:cNvSpPr txBox="1"/>
          <p:nvPr/>
        </p:nvSpPr>
        <p:spPr>
          <a:xfrm>
            <a:off x="7804275" y="5353975"/>
            <a:ext cx="966540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3600" dirty="0">
                <a:latin typeface="Questrial"/>
                <a:ea typeface="Questrial"/>
                <a:cs typeface="Questrial"/>
                <a:sym typeface="Questrial"/>
              </a:rPr>
              <a:t>Информирование </a:t>
            </a:r>
            <a:r>
              <a:rPr lang="ru-RU" sz="3600" dirty="0" smtClean="0">
                <a:latin typeface="Questrial"/>
                <a:ea typeface="Questrial"/>
                <a:cs typeface="Questrial"/>
                <a:sym typeface="Questrial"/>
              </a:rPr>
              <a:t>педагогов об </a:t>
            </a:r>
            <a:r>
              <a:rPr lang="ru-RU" sz="3600" dirty="0">
                <a:latin typeface="Questrial"/>
                <a:ea typeface="Questrial"/>
                <a:cs typeface="Questrial"/>
                <a:sym typeface="Questrial"/>
              </a:rPr>
              <a:t>условиях и правилах аттестации</a:t>
            </a:r>
            <a:endParaRPr lang="ru-RU" sz="36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27" name="Google Shape;3227;p27"/>
          <p:cNvSpPr txBox="1"/>
          <p:nvPr/>
        </p:nvSpPr>
        <p:spPr>
          <a:xfrm>
            <a:off x="7804275" y="7704875"/>
            <a:ext cx="966540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latin typeface="Questrial"/>
                <a:ea typeface="Questrial"/>
                <a:cs typeface="Questrial"/>
                <a:sym typeface="Questrial"/>
              </a:rPr>
              <a:t>Ведение банка данных по годам, контроль над ведением портфолио</a:t>
            </a:r>
            <a:endParaRPr sz="36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28" name="Google Shape;3228;p27"/>
          <p:cNvSpPr/>
          <p:nvPr/>
        </p:nvSpPr>
        <p:spPr>
          <a:xfrm>
            <a:off x="3643775" y="8100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9" name="Google Shape;3229;p27"/>
          <p:cNvSpPr/>
          <p:nvPr/>
        </p:nvSpPr>
        <p:spPr>
          <a:xfrm>
            <a:off x="3619050" y="8100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0" name="Google Shape;3230;p27"/>
          <p:cNvSpPr txBox="1"/>
          <p:nvPr/>
        </p:nvSpPr>
        <p:spPr>
          <a:xfrm>
            <a:off x="1667438" y="555426"/>
            <a:ext cx="15042777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Подготовка к аттестаци</a:t>
            </a:r>
            <a:r>
              <a:rPr lang="ru-RU" sz="66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и</a:t>
            </a:r>
            <a:endParaRPr sz="66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64" y="4389162"/>
            <a:ext cx="5479821" cy="355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5" name="Google Shape;3275;p31"/>
          <p:cNvSpPr/>
          <p:nvPr/>
        </p:nvSpPr>
        <p:spPr>
          <a:xfrm>
            <a:off x="1323286" y="2797714"/>
            <a:ext cx="3069419" cy="2921768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>
              <a:spcAft>
                <a:spcPts val="1200"/>
              </a:spcAft>
            </a:pPr>
            <a:r>
              <a:rPr lang="ru-RU" sz="2800" dirty="0" err="1"/>
              <a:t>гуманизации</a:t>
            </a:r>
            <a:endParaRPr lang="ru-RU" sz="2800" dirty="0"/>
          </a:p>
        </p:txBody>
      </p:sp>
      <p:sp>
        <p:nvSpPr>
          <p:cNvPr id="3276" name="Google Shape;3276;p31"/>
          <p:cNvSpPr/>
          <p:nvPr/>
        </p:nvSpPr>
        <p:spPr>
          <a:xfrm>
            <a:off x="1475700" y="7451781"/>
            <a:ext cx="3711268" cy="1948749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>
              <a:spcAft>
                <a:spcPts val="1200"/>
              </a:spcAft>
            </a:pPr>
            <a:r>
              <a:rPr lang="ru-RU" sz="2800" dirty="0"/>
              <a:t>вариативности</a:t>
            </a:r>
          </a:p>
        </p:txBody>
      </p:sp>
      <p:sp>
        <p:nvSpPr>
          <p:cNvPr id="3277" name="Google Shape;3277;p31"/>
          <p:cNvSpPr/>
          <p:nvPr/>
        </p:nvSpPr>
        <p:spPr>
          <a:xfrm>
            <a:off x="4914475" y="3145377"/>
            <a:ext cx="2038600" cy="1956047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2400" dirty="0"/>
              <a:t>рефлексии</a:t>
            </a:r>
            <a:endParaRPr sz="2100" b="1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78" name="Google Shape;3278;p31"/>
          <p:cNvSpPr/>
          <p:nvPr/>
        </p:nvSpPr>
        <p:spPr>
          <a:xfrm>
            <a:off x="4392704" y="6219446"/>
            <a:ext cx="2850777" cy="220671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>
              <a:spcAft>
                <a:spcPts val="1200"/>
              </a:spcAft>
            </a:pPr>
            <a:r>
              <a:rPr lang="ru-RU" sz="2400" dirty="0"/>
              <a:t>добровольности</a:t>
            </a:r>
          </a:p>
        </p:txBody>
      </p:sp>
      <p:sp>
        <p:nvSpPr>
          <p:cNvPr id="3279" name="Google Shape;3279;p31"/>
          <p:cNvSpPr/>
          <p:nvPr/>
        </p:nvSpPr>
        <p:spPr>
          <a:xfrm>
            <a:off x="12945035" y="2830602"/>
            <a:ext cx="4129141" cy="288888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>
              <a:spcAft>
                <a:spcPts val="1200"/>
              </a:spcAft>
            </a:pPr>
            <a:endParaRPr lang="ru-RU" sz="3200" dirty="0" smtClean="0"/>
          </a:p>
          <a:p>
            <a:pPr lvl="0" algn="ctr">
              <a:spcAft>
                <a:spcPts val="1200"/>
              </a:spcAft>
            </a:pPr>
            <a:r>
              <a:rPr lang="ru-RU" sz="3200" dirty="0" smtClean="0"/>
              <a:t>индивидуализации</a:t>
            </a:r>
            <a:endParaRPr lang="ru-RU" sz="3200" dirty="0"/>
          </a:p>
        </p:txBody>
      </p:sp>
      <p:sp>
        <p:nvSpPr>
          <p:cNvPr id="3280" name="Google Shape;3280;p31"/>
          <p:cNvSpPr/>
          <p:nvPr/>
        </p:nvSpPr>
        <p:spPr>
          <a:xfrm>
            <a:off x="11130429" y="6219446"/>
            <a:ext cx="2962089" cy="2089134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>
              <a:spcAft>
                <a:spcPts val="1200"/>
              </a:spcAft>
            </a:pPr>
            <a:r>
              <a:rPr lang="ru-RU" sz="2400" dirty="0"/>
              <a:t>систематичности</a:t>
            </a:r>
          </a:p>
        </p:txBody>
      </p:sp>
      <p:sp>
        <p:nvSpPr>
          <p:cNvPr id="3281" name="Google Shape;3281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82" name="Google Shape;3282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83" name="Google Shape;3283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84" name="Google Shape;3284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85" name="Google Shape;3285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86" name="Google Shape;3286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87" name="Google Shape;3287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88" name="Google Shape;3288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89" name="Google Shape;3289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90" name="Google Shape;3290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91" name="Google Shape;3291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92" name="Google Shape;3292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93" name="Google Shape;3293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94" name="Google Shape;3294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95" name="Google Shape;3295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96" name="Google Shape;3296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97" name="Google Shape;3297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98" name="Google Shape;3298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99" name="Google Shape;3299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00" name="Google Shape;3300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01" name="Google Shape;3301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02" name="Google Shape;3302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03" name="Google Shape;3303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04" name="Google Shape;3304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05" name="Google Shape;3305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06" name="Google Shape;3306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07" name="Google Shape;3307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08" name="Google Shape;3308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09" name="Google Shape;3309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10" name="Google Shape;3310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11" name="Google Shape;3311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12" name="Google Shape;3312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13" name="Google Shape;3313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14" name="Google Shape;3314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15" name="Google Shape;3315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16" name="Google Shape;3316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17" name="Google Shape;3317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18" name="Google Shape;3318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19" name="Google Shape;3319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20" name="Google Shape;3320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21" name="Google Shape;3321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22" name="Google Shape;3322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23" name="Google Shape;3323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24" name="Google Shape;3324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25" name="Google Shape;3325;p31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28" name="Google Shape;3328;p31"/>
          <p:cNvSpPr/>
          <p:nvPr/>
        </p:nvSpPr>
        <p:spPr>
          <a:xfrm>
            <a:off x="7243482" y="4824150"/>
            <a:ext cx="3795931" cy="2724000"/>
          </a:xfrm>
          <a:prstGeom prst="roundRect">
            <a:avLst>
              <a:gd name="adj" fmla="val 8210"/>
            </a:avLst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 b="1" dirty="0" smtClean="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Принципы работы</a:t>
            </a:r>
            <a:endParaRPr sz="5000" b="1" dirty="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329" name="Google Shape;3329;p31"/>
          <p:cNvSpPr/>
          <p:nvPr/>
        </p:nvSpPr>
        <p:spPr>
          <a:xfrm>
            <a:off x="3643775" y="8100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0" name="Google Shape;3330;p31"/>
          <p:cNvSpPr/>
          <p:nvPr/>
        </p:nvSpPr>
        <p:spPr>
          <a:xfrm>
            <a:off x="3619050" y="8100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1" name="Google Shape;3331;p31"/>
          <p:cNvSpPr txBox="1"/>
          <p:nvPr/>
        </p:nvSpPr>
        <p:spPr>
          <a:xfrm>
            <a:off x="4069980" y="574059"/>
            <a:ext cx="1027625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ru-RU" sz="5400" b="1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Сопровождение аттестации</a:t>
            </a:r>
            <a:endParaRPr lang="ru-RU" sz="54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59" name="Google Shape;3280;p31"/>
          <p:cNvSpPr/>
          <p:nvPr/>
        </p:nvSpPr>
        <p:spPr>
          <a:xfrm>
            <a:off x="12702489" y="7322801"/>
            <a:ext cx="4371687" cy="2089134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>
              <a:spcAft>
                <a:spcPts val="1200"/>
              </a:spcAft>
            </a:pPr>
            <a:r>
              <a:rPr lang="ru-RU" sz="3200" dirty="0"/>
              <a:t>последовательности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35"/>
          <p:cNvSpPr txBox="1"/>
          <p:nvPr/>
        </p:nvSpPr>
        <p:spPr>
          <a:xfrm>
            <a:off x="11277601" y="4201179"/>
            <a:ext cx="5713188" cy="6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/>
            <a:r>
              <a:rPr lang="ru-RU" sz="3600" dirty="0" smtClean="0"/>
              <a:t>«Хороший </a:t>
            </a:r>
            <a:r>
              <a:rPr lang="ru-RU" sz="3600" dirty="0"/>
              <a:t>учитель может научить других даже тому, чего сам не </a:t>
            </a:r>
            <a:r>
              <a:rPr lang="ru-RU" sz="3600" dirty="0" smtClean="0"/>
              <a:t>умеет»</a:t>
            </a:r>
          </a:p>
          <a:p>
            <a:pPr lvl="0" algn="r"/>
            <a:r>
              <a:rPr lang="ru-RU" sz="3600" dirty="0" smtClean="0"/>
              <a:t> </a:t>
            </a:r>
            <a:r>
              <a:rPr lang="ru-RU" sz="2400" dirty="0" err="1"/>
              <a:t>Тадеуш</a:t>
            </a:r>
            <a:r>
              <a:rPr lang="ru-RU" sz="2400" dirty="0"/>
              <a:t> </a:t>
            </a:r>
            <a:r>
              <a:rPr lang="ru-RU" sz="2400" dirty="0" err="1"/>
              <a:t>Котарбиньский</a:t>
            </a:r>
            <a:r>
              <a:rPr lang="ru-RU" sz="3600" dirty="0"/>
              <a:t/>
            </a:r>
            <a:br>
              <a:rPr lang="ru-RU" sz="3600" dirty="0"/>
            </a:br>
            <a:endParaRPr sz="36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3606688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3585884" y="1012626"/>
            <a:ext cx="11259671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Сопровождение аттестации</a:t>
            </a:r>
            <a:endParaRPr sz="54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386" y="3008260"/>
            <a:ext cx="9065344" cy="5649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EF7D7"/>
      </a:lt1>
      <a:dk2>
        <a:srgbClr val="B5BB76"/>
      </a:dk2>
      <a:lt2>
        <a:srgbClr val="F3E390"/>
      </a:lt2>
      <a:accent1>
        <a:srgbClr val="E670A9"/>
      </a:accent1>
      <a:accent2>
        <a:srgbClr val="5AAEDF"/>
      </a:accent2>
      <a:accent3>
        <a:srgbClr val="B0CD4F"/>
      </a:accent3>
      <a:accent4>
        <a:srgbClr val="E17070"/>
      </a:accent4>
      <a:accent5>
        <a:srgbClr val="A871C8"/>
      </a:accent5>
      <a:accent6>
        <a:srgbClr val="ECB23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106</Words>
  <Application>Microsoft Office PowerPoint</Application>
  <PresentationFormat>Произвольный</PresentationFormat>
  <Paragraphs>33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Shadows Into Light Two</vt:lpstr>
      <vt:lpstr>Pompiere</vt:lpstr>
      <vt:lpstr>Calibri</vt:lpstr>
      <vt:lpstr>Questrial</vt:lpstr>
      <vt:lpstr>SlidesMania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9</cp:revision>
  <dcterms:modified xsi:type="dcterms:W3CDTF">2022-02-26T08:45:21Z</dcterms:modified>
</cp:coreProperties>
</file>