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99" r:id="rId3"/>
    <p:sldId id="301" r:id="rId4"/>
    <p:sldId id="282" r:id="rId5"/>
    <p:sldId id="302" r:id="rId6"/>
    <p:sldId id="303" r:id="rId7"/>
    <p:sldId id="283" r:id="rId8"/>
    <p:sldId id="304" r:id="rId9"/>
    <p:sldId id="305" r:id="rId10"/>
    <p:sldId id="306" r:id="rId11"/>
    <p:sldId id="307" r:id="rId12"/>
    <p:sldId id="290" r:id="rId13"/>
    <p:sldId id="25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3940"/>
    <a:srgbClr val="A52D36"/>
    <a:srgbClr val="A52C36"/>
    <a:srgbClr val="D35F6A"/>
    <a:srgbClr val="A32D35"/>
    <a:srgbClr val="B9D4ED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70" d="100"/>
          <a:sy n="70" d="100"/>
        </p:scale>
        <p:origin x="-93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педагоги!$C$167:$C$174</c:f>
              <c:strCache>
                <c:ptCount val="8"/>
                <c:pt idx="0">
                  <c:v>участие в профессиональных конкурсах, грантах, научно-практических конференциях (на всероссийском, региональном, муниципальном уровне)</c:v>
                </c:pt>
                <c:pt idx="1">
                  <c:v>проведение открытых уроков, мастер-классов, творческих отчетов (на всероссийском, региональном, муниципальном уровне)</c:v>
                </c:pt>
                <c:pt idx="2">
                  <c:v>наличие персонального сайта педагога</c:v>
                </c:pt>
                <c:pt idx="3">
                  <c:v>систематичность участия в обновлении школьного сайта</c:v>
                </c:pt>
                <c:pt idx="4">
                  <c:v>использование новых педагогических технологий (с указанием перечня технология)</c:v>
                </c:pt>
                <c:pt idx="5">
                  <c:v> разработка и реализация образовательной программы повышенного уровня (наличие программы и экспертного заключения на эту программу)</c:v>
                </c:pt>
                <c:pt idx="6">
                  <c:v> наличие научных статей и научно-методических разработок</c:v>
                </c:pt>
                <c:pt idx="7">
                  <c:v>свой вариант</c:v>
                </c:pt>
              </c:strCache>
            </c:strRef>
          </c:cat>
          <c:val>
            <c:numRef>
              <c:f>педагоги!$E$167:$E$174</c:f>
              <c:numCache>
                <c:formatCode>0.0%</c:formatCode>
                <c:ptCount val="8"/>
                <c:pt idx="0">
                  <c:v>0.45161290322580688</c:v>
                </c:pt>
                <c:pt idx="1">
                  <c:v>0.69354838709677424</c:v>
                </c:pt>
                <c:pt idx="2">
                  <c:v>9.6774193548387177E-2</c:v>
                </c:pt>
                <c:pt idx="3">
                  <c:v>0.12903225806451613</c:v>
                </c:pt>
                <c:pt idx="4">
                  <c:v>0.12903225806451613</c:v>
                </c:pt>
                <c:pt idx="5">
                  <c:v>0.12903225806451613</c:v>
                </c:pt>
                <c:pt idx="6">
                  <c:v>0.22580645161290333</c:v>
                </c:pt>
                <c:pt idx="7">
                  <c:v>3.2258064516129059E-2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432064"/>
        <c:axId val="69433984"/>
      </c:barChart>
      <c:catAx>
        <c:axId val="69432064"/>
        <c:scaling>
          <c:orientation val="minMax"/>
        </c:scaling>
        <c:delete val="0"/>
        <c:axPos val="b"/>
        <c:majorTickMark val="none"/>
        <c:minorTickMark val="none"/>
        <c:tickLblPos val="nextTo"/>
        <c:crossAx val="69433984"/>
        <c:crosses val="autoZero"/>
        <c:auto val="1"/>
        <c:lblAlgn val="ctr"/>
        <c:lblOffset val="100"/>
        <c:noMultiLvlLbl val="0"/>
      </c:catAx>
      <c:valAx>
        <c:axId val="69433984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694320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педагоги!$C$184:$C$190</c:f>
              <c:strCache>
                <c:ptCount val="7"/>
                <c:pt idx="0">
                  <c:v>уровень вашей компетентности</c:v>
                </c:pt>
                <c:pt idx="1">
                  <c:v>творческие и интеллектуальные возможности ребенка</c:v>
                </c:pt>
                <c:pt idx="2">
                  <c:v>возможности образовательной среды: материально-техническая оснащенность, информационная, методическая обеспеченность</c:v>
                </c:pt>
                <c:pt idx="3">
                  <c:v>познавательные потребности ребенка</c:v>
                </c:pt>
                <c:pt idx="4">
                  <c:v>  возможности для  творческого и личностного роста ребенка</c:v>
                </c:pt>
                <c:pt idx="5">
                  <c:v>актуальность,   научная новизна и практическая значимость работы</c:v>
                </c:pt>
                <c:pt idx="6">
                  <c:v>свой вариант</c:v>
                </c:pt>
              </c:strCache>
            </c:strRef>
          </c:cat>
          <c:val>
            <c:numRef>
              <c:f>педагоги!$E$184:$E$190</c:f>
              <c:numCache>
                <c:formatCode>0.0%</c:formatCode>
                <c:ptCount val="7"/>
                <c:pt idx="0">
                  <c:v>0.54838709677419362</c:v>
                </c:pt>
                <c:pt idx="1">
                  <c:v>0.8064516129032262</c:v>
                </c:pt>
                <c:pt idx="2">
                  <c:v>0.33870967741935515</c:v>
                </c:pt>
                <c:pt idx="3">
                  <c:v>0.59677419354838757</c:v>
                </c:pt>
                <c:pt idx="4">
                  <c:v>0.46774193548387094</c:v>
                </c:pt>
                <c:pt idx="5">
                  <c:v>0.20967741935483872</c:v>
                </c:pt>
                <c:pt idx="6">
                  <c:v>1.6129032258064523E-2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786816"/>
        <c:axId val="194788352"/>
      </c:barChart>
      <c:catAx>
        <c:axId val="1947868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94788352"/>
        <c:crosses val="autoZero"/>
        <c:auto val="1"/>
        <c:lblAlgn val="ctr"/>
        <c:lblOffset val="100"/>
        <c:noMultiLvlLbl val="0"/>
      </c:catAx>
      <c:valAx>
        <c:axId val="194788352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1947868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Лист1!$D$26</c:f>
              <c:strCache>
                <c:ptCount val="1"/>
                <c:pt idx="0">
                  <c:v>педагог</c:v>
                </c:pt>
              </c:strCache>
            </c:strRef>
          </c:tx>
          <c:invertIfNegative val="0"/>
          <c:cat>
            <c:strRef>
              <c:f>Лист1!$C$27:$C$29</c:f>
              <c:strCache>
                <c:ptCount val="3"/>
                <c:pt idx="0">
                  <c:v>да</c:v>
                </c:pt>
                <c:pt idx="1">
                  <c:v>редко</c:v>
                </c:pt>
                <c:pt idx="2">
                  <c:v>нет</c:v>
                </c:pt>
              </c:strCache>
            </c:strRef>
          </c:cat>
          <c:val>
            <c:numRef>
              <c:f>Лист1!$D$27:$D$29</c:f>
              <c:numCache>
                <c:formatCode>0.0%</c:formatCode>
                <c:ptCount val="3"/>
                <c:pt idx="0">
                  <c:v>0.75806451612903292</c:v>
                </c:pt>
                <c:pt idx="1">
                  <c:v>0.24193548387096808</c:v>
                </c:pt>
                <c:pt idx="2">
                  <c:v>1.6129032258064523E-2</c:v>
                </c:pt>
              </c:numCache>
            </c:numRef>
          </c:val>
        </c:ser>
        <c:ser>
          <c:idx val="1"/>
          <c:order val="1"/>
          <c:tx>
            <c:strRef>
              <c:f>Лист1!$E$26</c:f>
              <c:strCache>
                <c:ptCount val="1"/>
                <c:pt idx="0">
                  <c:v>родитель</c:v>
                </c:pt>
              </c:strCache>
            </c:strRef>
          </c:tx>
          <c:invertIfNegative val="0"/>
          <c:cat>
            <c:strRef>
              <c:f>Лист1!$C$27:$C$29</c:f>
              <c:strCache>
                <c:ptCount val="3"/>
                <c:pt idx="0">
                  <c:v>да</c:v>
                </c:pt>
                <c:pt idx="1">
                  <c:v>редко</c:v>
                </c:pt>
                <c:pt idx="2">
                  <c:v>нет</c:v>
                </c:pt>
              </c:strCache>
            </c:strRef>
          </c:cat>
          <c:val>
            <c:numRef>
              <c:f>Лист1!$E$27:$E$29</c:f>
              <c:numCache>
                <c:formatCode>0.0%</c:formatCode>
                <c:ptCount val="3"/>
                <c:pt idx="0">
                  <c:v>0.96296296296296213</c:v>
                </c:pt>
                <c:pt idx="1">
                  <c:v>3.7037037037037056E-2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Лист1!$F$26</c:f>
              <c:strCache>
                <c:ptCount val="1"/>
                <c:pt idx="0">
                  <c:v>ребенок</c:v>
                </c:pt>
              </c:strCache>
            </c:strRef>
          </c:tx>
          <c:invertIfNegative val="0"/>
          <c:cat>
            <c:strRef>
              <c:f>Лист1!$C$27:$C$29</c:f>
              <c:strCache>
                <c:ptCount val="3"/>
                <c:pt idx="0">
                  <c:v>да</c:v>
                </c:pt>
                <c:pt idx="1">
                  <c:v>редко</c:v>
                </c:pt>
                <c:pt idx="2">
                  <c:v>нет</c:v>
                </c:pt>
              </c:strCache>
            </c:strRef>
          </c:cat>
          <c:val>
            <c:numRef>
              <c:f>Лист1!$F$27:$F$29</c:f>
              <c:numCache>
                <c:formatCode>0.0%</c:formatCode>
                <c:ptCount val="3"/>
                <c:pt idx="0">
                  <c:v>0.92248062015503851</c:v>
                </c:pt>
                <c:pt idx="1">
                  <c:v>6.9767441860465171E-2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065472"/>
        <c:axId val="127244928"/>
      </c:barChart>
      <c:catAx>
        <c:axId val="127065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27244928"/>
        <c:crosses val="autoZero"/>
        <c:auto val="1"/>
        <c:lblAlgn val="ctr"/>
        <c:lblOffset val="100"/>
        <c:noMultiLvlLbl val="0"/>
      </c:catAx>
      <c:valAx>
        <c:axId val="12724492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270654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Лист1!$D$71</c:f>
              <c:strCache>
                <c:ptCount val="1"/>
                <c:pt idx="0">
                  <c:v>родитель</c:v>
                </c:pt>
              </c:strCache>
            </c:strRef>
          </c:tx>
          <c:invertIfNegative val="0"/>
          <c:cat>
            <c:strRef>
              <c:f>Лист1!$B$72:$C$77</c:f>
              <c:strCache>
                <c:ptCount val="6"/>
                <c:pt idx="0">
                  <c:v>итоговые оценки по предмету «4»-«5»</c:v>
                </c:pt>
                <c:pt idx="1">
                  <c:v>балл по ГИА, ЕГЭ выше среднего</c:v>
                </c:pt>
                <c:pt idx="2">
                  <c:v> участие в творческих конкурсах, в научно-практических конференциях </c:v>
                </c:pt>
                <c:pt idx="3">
                  <c:v>победы в олимпиадах, конкурсах, сорев­нованиях </c:v>
                </c:pt>
                <c:pt idx="4">
                  <c:v>реализация дополнительных проектов </c:v>
                </c:pt>
                <c:pt idx="5">
                  <c:v>свой вариант</c:v>
                </c:pt>
              </c:strCache>
            </c:strRef>
          </c:cat>
          <c:val>
            <c:numRef>
              <c:f>Лист1!$D$72:$D$77</c:f>
              <c:numCache>
                <c:formatCode>0.0%</c:formatCode>
                <c:ptCount val="6"/>
                <c:pt idx="0">
                  <c:v>0.42592592592592637</c:v>
                </c:pt>
                <c:pt idx="1">
                  <c:v>0.12962962962962943</c:v>
                </c:pt>
                <c:pt idx="2">
                  <c:v>0.44444444444444442</c:v>
                </c:pt>
                <c:pt idx="3">
                  <c:v>0.44444444444444442</c:v>
                </c:pt>
                <c:pt idx="4">
                  <c:v>0.18518518518518531</c:v>
                </c:pt>
                <c:pt idx="5">
                  <c:v>0.1111111111111111</c:v>
                </c:pt>
              </c:numCache>
            </c:numRef>
          </c:val>
        </c:ser>
        <c:ser>
          <c:idx val="1"/>
          <c:order val="1"/>
          <c:tx>
            <c:strRef>
              <c:f>Лист1!$E$71</c:f>
              <c:strCache>
                <c:ptCount val="1"/>
                <c:pt idx="0">
                  <c:v>ребенок</c:v>
                </c:pt>
              </c:strCache>
            </c:strRef>
          </c:tx>
          <c:invertIfNegative val="0"/>
          <c:cat>
            <c:strRef>
              <c:f>Лист1!$B$72:$C$77</c:f>
              <c:strCache>
                <c:ptCount val="6"/>
                <c:pt idx="0">
                  <c:v>итоговые оценки по предмету «4»-«5»</c:v>
                </c:pt>
                <c:pt idx="1">
                  <c:v>балл по ГИА, ЕГЭ выше среднего</c:v>
                </c:pt>
                <c:pt idx="2">
                  <c:v> участие в творческих конкурсах, в научно-практических конференциях </c:v>
                </c:pt>
                <c:pt idx="3">
                  <c:v>победы в олимпиадах, конкурсах, сорев­нованиях </c:v>
                </c:pt>
                <c:pt idx="4">
                  <c:v>реализация дополнительных проектов </c:v>
                </c:pt>
                <c:pt idx="5">
                  <c:v>свой вариант</c:v>
                </c:pt>
              </c:strCache>
            </c:strRef>
          </c:cat>
          <c:val>
            <c:numRef>
              <c:f>Лист1!$E$72:$E$77</c:f>
              <c:numCache>
                <c:formatCode>0.0%</c:formatCode>
                <c:ptCount val="6"/>
                <c:pt idx="0">
                  <c:v>0.45736434108527152</c:v>
                </c:pt>
                <c:pt idx="1">
                  <c:v>9.3023255813953501E-2</c:v>
                </c:pt>
                <c:pt idx="2">
                  <c:v>0.48062015503875982</c:v>
                </c:pt>
                <c:pt idx="3">
                  <c:v>0.37209302325581417</c:v>
                </c:pt>
                <c:pt idx="4">
                  <c:v>0.24806201550387599</c:v>
                </c:pt>
                <c:pt idx="5">
                  <c:v>0.10852713178294573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516224"/>
        <c:axId val="190522496"/>
      </c:barChart>
      <c:catAx>
        <c:axId val="190516224"/>
        <c:scaling>
          <c:orientation val="minMax"/>
        </c:scaling>
        <c:delete val="0"/>
        <c:axPos val="b"/>
        <c:majorTickMark val="out"/>
        <c:minorTickMark val="none"/>
        <c:tickLblPos val="nextTo"/>
        <c:crossAx val="190522496"/>
        <c:crosses val="autoZero"/>
        <c:auto val="1"/>
        <c:lblAlgn val="ctr"/>
        <c:lblOffset val="100"/>
        <c:noMultiLvlLbl val="0"/>
      </c:catAx>
      <c:valAx>
        <c:axId val="19052249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905162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Лист1!$D$1</c:f>
              <c:strCache>
                <c:ptCount val="1"/>
                <c:pt idx="0">
                  <c:v>педагог</c:v>
                </c:pt>
              </c:strCache>
            </c:strRef>
          </c:tx>
          <c:invertIfNegative val="0"/>
          <c:cat>
            <c:strRef>
              <c:f>Лист1!$C$2:$C$11</c:f>
              <c:strCache>
                <c:ptCount val="10"/>
                <c:pt idx="0">
                  <c:v> решение исследовательских задач </c:v>
                </c:pt>
                <c:pt idx="1">
                  <c:v>исследовательская работа </c:v>
                </c:pt>
                <c:pt idx="2">
                  <c:v> проекты</c:v>
                </c:pt>
                <c:pt idx="3">
                  <c:v>дискуссии («дебаты») </c:v>
                </c:pt>
                <c:pt idx="4">
                  <c:v>лекционно-семинарская система обучения </c:v>
                </c:pt>
                <c:pt idx="5">
                  <c:v> игровые методы, обучающие игры </c:v>
                </c:pt>
                <c:pt idx="6">
                  <c:v>применение компьютерных технологий </c:v>
                </c:pt>
                <c:pt idx="7">
                  <c:v>разработка собственного «портфолио» </c:v>
                </c:pt>
                <c:pt idx="8">
                  <c:v>дистанционное обучение</c:v>
                </c:pt>
                <c:pt idx="9">
                  <c:v>другие</c:v>
                </c:pt>
              </c:strCache>
            </c:strRef>
          </c:cat>
          <c:val>
            <c:numRef>
              <c:f>Лист1!$D$2:$D$11</c:f>
              <c:numCache>
                <c:formatCode>0.0%</c:formatCode>
                <c:ptCount val="10"/>
                <c:pt idx="0">
                  <c:v>0.38709677419354876</c:v>
                </c:pt>
                <c:pt idx="1">
                  <c:v>0.4354838709677426</c:v>
                </c:pt>
                <c:pt idx="2">
                  <c:v>0.5</c:v>
                </c:pt>
                <c:pt idx="3">
                  <c:v>0.27419354838709675</c:v>
                </c:pt>
                <c:pt idx="4">
                  <c:v>0.35483870967741976</c:v>
                </c:pt>
                <c:pt idx="5">
                  <c:v>0.532258064516129</c:v>
                </c:pt>
                <c:pt idx="6">
                  <c:v>0.25806451612903231</c:v>
                </c:pt>
                <c:pt idx="7">
                  <c:v>0.22580645161290333</c:v>
                </c:pt>
                <c:pt idx="8">
                  <c:v>0.12903225806451613</c:v>
                </c:pt>
                <c:pt idx="9">
                  <c:v>0.14516129032258071</c:v>
                </c:pt>
              </c:numCache>
            </c:numRef>
          </c:val>
        </c:ser>
        <c:ser>
          <c:idx val="1"/>
          <c:order val="1"/>
          <c:tx>
            <c:strRef>
              <c:f>Лист1!$E$1</c:f>
              <c:strCache>
                <c:ptCount val="1"/>
                <c:pt idx="0">
                  <c:v>родитель</c:v>
                </c:pt>
              </c:strCache>
            </c:strRef>
          </c:tx>
          <c:invertIfNegative val="0"/>
          <c:cat>
            <c:strRef>
              <c:f>Лист1!$C$2:$C$11</c:f>
              <c:strCache>
                <c:ptCount val="10"/>
                <c:pt idx="0">
                  <c:v> решение исследовательских задач </c:v>
                </c:pt>
                <c:pt idx="1">
                  <c:v>исследовательская работа </c:v>
                </c:pt>
                <c:pt idx="2">
                  <c:v> проекты</c:v>
                </c:pt>
                <c:pt idx="3">
                  <c:v>дискуссии («дебаты») </c:v>
                </c:pt>
                <c:pt idx="4">
                  <c:v>лекционно-семинарская система обучения </c:v>
                </c:pt>
                <c:pt idx="5">
                  <c:v> игровые методы, обучающие игры </c:v>
                </c:pt>
                <c:pt idx="6">
                  <c:v>применение компьютерных технологий </c:v>
                </c:pt>
                <c:pt idx="7">
                  <c:v>разработка собственного «портфолио» </c:v>
                </c:pt>
                <c:pt idx="8">
                  <c:v>дистанционное обучение</c:v>
                </c:pt>
                <c:pt idx="9">
                  <c:v>другие</c:v>
                </c:pt>
              </c:strCache>
            </c:strRef>
          </c:cat>
          <c:val>
            <c:numRef>
              <c:f>Лист1!$E$2:$E$11</c:f>
              <c:numCache>
                <c:formatCode>0.00%</c:formatCode>
                <c:ptCount val="10"/>
                <c:pt idx="0">
                  <c:v>0.29629629629629628</c:v>
                </c:pt>
                <c:pt idx="1">
                  <c:v>0.44444444444444442</c:v>
                </c:pt>
                <c:pt idx="2">
                  <c:v>0.42592592592592637</c:v>
                </c:pt>
                <c:pt idx="3">
                  <c:v>0.31481481481481544</c:v>
                </c:pt>
                <c:pt idx="4">
                  <c:v>0.33333333333333331</c:v>
                </c:pt>
                <c:pt idx="5">
                  <c:v>0.5185185185185186</c:v>
                </c:pt>
                <c:pt idx="6">
                  <c:v>0.27777777777777807</c:v>
                </c:pt>
                <c:pt idx="7">
                  <c:v>0.18518518518518531</c:v>
                </c:pt>
                <c:pt idx="8">
                  <c:v>9.2592592592592754E-2</c:v>
                </c:pt>
                <c:pt idx="9">
                  <c:v>3.7037037037037056E-2</c:v>
                </c:pt>
              </c:numCache>
            </c:numRef>
          </c:val>
        </c:ser>
        <c:ser>
          <c:idx val="2"/>
          <c:order val="2"/>
          <c:tx>
            <c:strRef>
              <c:f>Лист1!$F$1</c:f>
              <c:strCache>
                <c:ptCount val="1"/>
                <c:pt idx="0">
                  <c:v>ребенок</c:v>
                </c:pt>
              </c:strCache>
            </c:strRef>
          </c:tx>
          <c:invertIfNegative val="0"/>
          <c:cat>
            <c:strRef>
              <c:f>Лист1!$C$2:$C$11</c:f>
              <c:strCache>
                <c:ptCount val="10"/>
                <c:pt idx="0">
                  <c:v> решение исследовательских задач </c:v>
                </c:pt>
                <c:pt idx="1">
                  <c:v>исследовательская работа </c:v>
                </c:pt>
                <c:pt idx="2">
                  <c:v> проекты</c:v>
                </c:pt>
                <c:pt idx="3">
                  <c:v>дискуссии («дебаты») </c:v>
                </c:pt>
                <c:pt idx="4">
                  <c:v>лекционно-семинарская система обучения </c:v>
                </c:pt>
                <c:pt idx="5">
                  <c:v> игровые методы, обучающие игры </c:v>
                </c:pt>
                <c:pt idx="6">
                  <c:v>применение компьютерных технологий </c:v>
                </c:pt>
                <c:pt idx="7">
                  <c:v>разработка собственного «портфолио» </c:v>
                </c:pt>
                <c:pt idx="8">
                  <c:v>дистанционное обучение</c:v>
                </c:pt>
                <c:pt idx="9">
                  <c:v>другие</c:v>
                </c:pt>
              </c:strCache>
            </c:strRef>
          </c:cat>
          <c:val>
            <c:numRef>
              <c:f>Лист1!$F$2:$F$11</c:f>
              <c:numCache>
                <c:formatCode>0.0%</c:formatCode>
                <c:ptCount val="10"/>
                <c:pt idx="0">
                  <c:v>0.20930232558139558</c:v>
                </c:pt>
                <c:pt idx="1">
                  <c:v>0.33333333333333331</c:v>
                </c:pt>
                <c:pt idx="2">
                  <c:v>0.44961240310077538</c:v>
                </c:pt>
                <c:pt idx="3">
                  <c:v>0.34883720930232581</c:v>
                </c:pt>
                <c:pt idx="4">
                  <c:v>0.27906976744186074</c:v>
                </c:pt>
                <c:pt idx="5">
                  <c:v>0.41085271317829491</c:v>
                </c:pt>
                <c:pt idx="6">
                  <c:v>0.32558139534883773</c:v>
                </c:pt>
                <c:pt idx="7">
                  <c:v>0.20930232558139558</c:v>
                </c:pt>
                <c:pt idx="8">
                  <c:v>8.5271317829457349E-2</c:v>
                </c:pt>
                <c:pt idx="9">
                  <c:v>7.7519379844961323E-2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253568"/>
        <c:axId val="88615168"/>
      </c:barChart>
      <c:catAx>
        <c:axId val="88253568"/>
        <c:scaling>
          <c:orientation val="minMax"/>
        </c:scaling>
        <c:delete val="0"/>
        <c:axPos val="b"/>
        <c:majorTickMark val="out"/>
        <c:minorTickMark val="none"/>
        <c:tickLblPos val="nextTo"/>
        <c:crossAx val="88615168"/>
        <c:crosses val="autoZero"/>
        <c:auto val="1"/>
        <c:lblAlgn val="ctr"/>
        <c:lblOffset val="100"/>
        <c:noMultiLvlLbl val="0"/>
      </c:catAx>
      <c:valAx>
        <c:axId val="8861516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882535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Лист1!$D$50</c:f>
              <c:strCache>
                <c:ptCount val="1"/>
                <c:pt idx="0">
                  <c:v>педагог</c:v>
                </c:pt>
              </c:strCache>
            </c:strRef>
          </c:tx>
          <c:invertIfNegative val="0"/>
          <c:cat>
            <c:strRef>
              <c:f>Лист1!$B$51:$C$58</c:f>
              <c:strCache>
                <c:ptCount val="8"/>
                <c:pt idx="0">
                  <c:v>Консультанта</c:v>
                </c:pt>
                <c:pt idx="1">
                  <c:v> Контролера</c:v>
                </c:pt>
                <c:pt idx="2">
                  <c:v>Фасилитатора</c:v>
                </c:pt>
                <c:pt idx="3">
                  <c:v>Руководителя, наставника</c:v>
                </c:pt>
                <c:pt idx="4">
                  <c:v> Тьютора</c:v>
                </c:pt>
                <c:pt idx="5">
                  <c:v>Партнера</c:v>
                </c:pt>
                <c:pt idx="6">
                  <c:v>Соисполнителя</c:v>
                </c:pt>
                <c:pt idx="7">
                  <c:v>свой вариант</c:v>
                </c:pt>
              </c:strCache>
            </c:strRef>
          </c:cat>
          <c:val>
            <c:numRef>
              <c:f>Лист1!$D$51:$D$58</c:f>
              <c:numCache>
                <c:formatCode>0.0%</c:formatCode>
                <c:ptCount val="8"/>
                <c:pt idx="0">
                  <c:v>0.25806451612903231</c:v>
                </c:pt>
                <c:pt idx="1">
                  <c:v>4.8387096774193554E-2</c:v>
                </c:pt>
                <c:pt idx="2">
                  <c:v>4.8387096774193554E-2</c:v>
                </c:pt>
                <c:pt idx="3">
                  <c:v>0.5</c:v>
                </c:pt>
                <c:pt idx="4">
                  <c:v>0.32258064516129054</c:v>
                </c:pt>
                <c:pt idx="5">
                  <c:v>0.33870967741935515</c:v>
                </c:pt>
                <c:pt idx="6">
                  <c:v>0.14516129032258071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Лист1!$E$50</c:f>
              <c:strCache>
                <c:ptCount val="1"/>
                <c:pt idx="0">
                  <c:v>ребенок</c:v>
                </c:pt>
              </c:strCache>
            </c:strRef>
          </c:tx>
          <c:invertIfNegative val="0"/>
          <c:cat>
            <c:strRef>
              <c:f>Лист1!$B$51:$C$58</c:f>
              <c:strCache>
                <c:ptCount val="8"/>
                <c:pt idx="0">
                  <c:v>Консультанта</c:v>
                </c:pt>
                <c:pt idx="1">
                  <c:v> Контролера</c:v>
                </c:pt>
                <c:pt idx="2">
                  <c:v>Фасилитатора</c:v>
                </c:pt>
                <c:pt idx="3">
                  <c:v>Руководителя, наставника</c:v>
                </c:pt>
                <c:pt idx="4">
                  <c:v> Тьютора</c:v>
                </c:pt>
                <c:pt idx="5">
                  <c:v>Партнера</c:v>
                </c:pt>
                <c:pt idx="6">
                  <c:v>Соисполнителя</c:v>
                </c:pt>
                <c:pt idx="7">
                  <c:v>свой вариант</c:v>
                </c:pt>
              </c:strCache>
            </c:strRef>
          </c:cat>
          <c:val>
            <c:numRef>
              <c:f>Лист1!$E$51:$E$58</c:f>
              <c:numCache>
                <c:formatCode>0.0%</c:formatCode>
                <c:ptCount val="8"/>
                <c:pt idx="0">
                  <c:v>0.53488372093023206</c:v>
                </c:pt>
                <c:pt idx="1">
                  <c:v>0.15503875968992259</c:v>
                </c:pt>
                <c:pt idx="2">
                  <c:v>0.34883720930232581</c:v>
                </c:pt>
                <c:pt idx="3">
                  <c:v>0.55813953488372092</c:v>
                </c:pt>
                <c:pt idx="4">
                  <c:v>8.5271317829457349E-2</c:v>
                </c:pt>
                <c:pt idx="5">
                  <c:v>0.20155038759689944</c:v>
                </c:pt>
                <c:pt idx="6">
                  <c:v>0.11627906976744186</c:v>
                </c:pt>
                <c:pt idx="7">
                  <c:v>1.5503875968992267E-2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042560"/>
        <c:axId val="201061504"/>
      </c:barChart>
      <c:catAx>
        <c:axId val="201042560"/>
        <c:scaling>
          <c:orientation val="minMax"/>
        </c:scaling>
        <c:delete val="0"/>
        <c:axPos val="b"/>
        <c:majorTickMark val="out"/>
        <c:minorTickMark val="none"/>
        <c:tickLblPos val="nextTo"/>
        <c:crossAx val="201061504"/>
        <c:crosses val="autoZero"/>
        <c:auto val="1"/>
        <c:lblAlgn val="ctr"/>
        <c:lblOffset val="100"/>
        <c:noMultiLvlLbl val="0"/>
      </c:catAx>
      <c:valAx>
        <c:axId val="20106150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010425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41A4EB-B68F-49C2-8007-7F470403C6EA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EA4195-24FD-4881-A1F4-304E35852E71}">
      <dgm:prSet/>
      <dgm:spPr/>
      <dgm:t>
        <a:bodyPr/>
        <a:lstStyle/>
        <a:p>
          <a:pPr rtl="0"/>
          <a:r>
            <a:rPr lang="ru-RU" b="1" dirty="0" smtClean="0"/>
            <a:t>Хочу работать</a:t>
          </a:r>
          <a:endParaRPr lang="ru-RU" dirty="0"/>
        </a:p>
      </dgm:t>
    </dgm:pt>
    <dgm:pt modelId="{FE2994B2-B2EA-49B9-A263-1C5A3BAEC48D}" type="parTrans" cxnId="{73188AA7-E9A0-4E4E-9442-70E3398B0FB8}">
      <dgm:prSet/>
      <dgm:spPr/>
      <dgm:t>
        <a:bodyPr/>
        <a:lstStyle/>
        <a:p>
          <a:endParaRPr lang="ru-RU"/>
        </a:p>
      </dgm:t>
    </dgm:pt>
    <dgm:pt modelId="{7F57BA67-AB90-4194-9070-BB559FA9789D}" type="sibTrans" cxnId="{73188AA7-E9A0-4E4E-9442-70E3398B0FB8}">
      <dgm:prSet/>
      <dgm:spPr/>
      <dgm:t>
        <a:bodyPr/>
        <a:lstStyle/>
        <a:p>
          <a:endParaRPr lang="ru-RU"/>
        </a:p>
      </dgm:t>
    </dgm:pt>
    <dgm:pt modelId="{4D69A42D-57C8-47A6-A79E-05E336CBF213}">
      <dgm:prSet/>
      <dgm:spPr/>
      <dgm:t>
        <a:bodyPr/>
        <a:lstStyle/>
        <a:p>
          <a:r>
            <a:rPr lang="ru-RU" b="1" dirty="0" smtClean="0"/>
            <a:t>Знаю, как надо работать</a:t>
          </a:r>
          <a:endParaRPr lang="ru-RU" b="1" dirty="0"/>
        </a:p>
      </dgm:t>
    </dgm:pt>
    <dgm:pt modelId="{C53483DA-7FB4-452E-BD25-B559544A2FBA}" type="parTrans" cxnId="{FB64DE24-722C-42EE-8821-EDC1976D26B7}">
      <dgm:prSet/>
      <dgm:spPr/>
      <dgm:t>
        <a:bodyPr/>
        <a:lstStyle/>
        <a:p>
          <a:endParaRPr lang="ru-RU"/>
        </a:p>
      </dgm:t>
    </dgm:pt>
    <dgm:pt modelId="{7D137568-CC85-4B45-B4F8-C4B9A5236B64}" type="sibTrans" cxnId="{FB64DE24-722C-42EE-8821-EDC1976D26B7}">
      <dgm:prSet/>
      <dgm:spPr/>
      <dgm:t>
        <a:bodyPr/>
        <a:lstStyle/>
        <a:p>
          <a:endParaRPr lang="ru-RU"/>
        </a:p>
      </dgm:t>
    </dgm:pt>
    <dgm:pt modelId="{E2A8B2D8-7FB4-4F6D-9F53-1F3D77A5D759}">
      <dgm:prSet/>
      <dgm:spPr/>
      <dgm:t>
        <a:bodyPr/>
        <a:lstStyle/>
        <a:p>
          <a:r>
            <a:rPr lang="ru-RU" b="1" dirty="0" smtClean="0"/>
            <a:t>Могу работать </a:t>
          </a:r>
          <a:endParaRPr lang="ru-RU" b="1" dirty="0"/>
        </a:p>
      </dgm:t>
    </dgm:pt>
    <dgm:pt modelId="{4FB8A3F0-DCFD-4F55-B625-B88653510FC5}" type="parTrans" cxnId="{BD801807-52B8-43A1-BE7F-6845248F6224}">
      <dgm:prSet/>
      <dgm:spPr/>
      <dgm:t>
        <a:bodyPr/>
        <a:lstStyle/>
        <a:p>
          <a:endParaRPr lang="ru-RU"/>
        </a:p>
      </dgm:t>
    </dgm:pt>
    <dgm:pt modelId="{B5F558D8-87C0-4069-AAD2-CA97F1612A32}" type="sibTrans" cxnId="{BD801807-52B8-43A1-BE7F-6845248F6224}">
      <dgm:prSet/>
      <dgm:spPr/>
      <dgm:t>
        <a:bodyPr/>
        <a:lstStyle/>
        <a:p>
          <a:endParaRPr lang="ru-RU"/>
        </a:p>
      </dgm:t>
    </dgm:pt>
    <dgm:pt modelId="{AC2A7655-103F-4FDF-ACFA-0FFF1DE51F45}" type="pres">
      <dgm:prSet presAssocID="{9B41A4EB-B68F-49C2-8007-7F470403C6E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717B02-761E-442F-8E1D-CF16F7807DFB}" type="pres">
      <dgm:prSet presAssocID="{9B41A4EB-B68F-49C2-8007-7F470403C6EA}" presName="arrow" presStyleLbl="bgShp" presStyleIdx="0" presStyleCn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98532A9F-179B-489C-8C2A-ACD36C00D3FE}" type="pres">
      <dgm:prSet presAssocID="{9B41A4EB-B68F-49C2-8007-7F470403C6EA}" presName="linearProcess" presStyleCnt="0"/>
      <dgm:spPr/>
      <dgm:t>
        <a:bodyPr/>
        <a:lstStyle/>
        <a:p>
          <a:endParaRPr lang="ru-RU"/>
        </a:p>
      </dgm:t>
    </dgm:pt>
    <dgm:pt modelId="{1BDBF01C-E108-455B-B35E-60C4D6A63899}" type="pres">
      <dgm:prSet presAssocID="{6AEA4195-24FD-4881-A1F4-304E35852E7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C7A58-2F75-49CE-9940-855E3A1CBD65}" type="pres">
      <dgm:prSet presAssocID="{7F57BA67-AB90-4194-9070-BB559FA9789D}" presName="sibTrans" presStyleCnt="0"/>
      <dgm:spPr/>
      <dgm:t>
        <a:bodyPr/>
        <a:lstStyle/>
        <a:p>
          <a:endParaRPr lang="ru-RU"/>
        </a:p>
      </dgm:t>
    </dgm:pt>
    <dgm:pt modelId="{D2933514-933D-4A90-B8DC-8D68591F1173}" type="pres">
      <dgm:prSet presAssocID="{4D69A42D-57C8-47A6-A79E-05E336CBF21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2993C-FB9C-44ED-A0D3-A7039A940179}" type="pres">
      <dgm:prSet presAssocID="{7D137568-CC85-4B45-B4F8-C4B9A5236B64}" presName="sibTrans" presStyleCnt="0"/>
      <dgm:spPr/>
      <dgm:t>
        <a:bodyPr/>
        <a:lstStyle/>
        <a:p>
          <a:endParaRPr lang="ru-RU"/>
        </a:p>
      </dgm:t>
    </dgm:pt>
    <dgm:pt modelId="{CF4118BE-BDF4-4A30-8521-75BA8B0730F2}" type="pres">
      <dgm:prSet presAssocID="{E2A8B2D8-7FB4-4F6D-9F53-1F3D77A5D75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1539E2-8094-4977-8086-3CA2DFF97851}" type="presOf" srcId="{4D69A42D-57C8-47A6-A79E-05E336CBF213}" destId="{D2933514-933D-4A90-B8DC-8D68591F1173}" srcOrd="0" destOrd="0" presId="urn:microsoft.com/office/officeart/2005/8/layout/hProcess9"/>
    <dgm:cxn modelId="{FB64DE24-722C-42EE-8821-EDC1976D26B7}" srcId="{9B41A4EB-B68F-49C2-8007-7F470403C6EA}" destId="{4D69A42D-57C8-47A6-A79E-05E336CBF213}" srcOrd="1" destOrd="0" parTransId="{C53483DA-7FB4-452E-BD25-B559544A2FBA}" sibTransId="{7D137568-CC85-4B45-B4F8-C4B9A5236B64}"/>
    <dgm:cxn modelId="{E844B6ED-3214-415B-80B0-EAF0CA312CBC}" type="presOf" srcId="{6AEA4195-24FD-4881-A1F4-304E35852E71}" destId="{1BDBF01C-E108-455B-B35E-60C4D6A63899}" srcOrd="0" destOrd="0" presId="urn:microsoft.com/office/officeart/2005/8/layout/hProcess9"/>
    <dgm:cxn modelId="{EDDAD347-FF8D-453E-B86C-CDB67B432A44}" type="presOf" srcId="{E2A8B2D8-7FB4-4F6D-9F53-1F3D77A5D759}" destId="{CF4118BE-BDF4-4A30-8521-75BA8B0730F2}" srcOrd="0" destOrd="0" presId="urn:microsoft.com/office/officeart/2005/8/layout/hProcess9"/>
    <dgm:cxn modelId="{DEBB88DF-916A-4464-98E5-0E2A9A40FDDA}" type="presOf" srcId="{9B41A4EB-B68F-49C2-8007-7F470403C6EA}" destId="{AC2A7655-103F-4FDF-ACFA-0FFF1DE51F45}" srcOrd="0" destOrd="0" presId="urn:microsoft.com/office/officeart/2005/8/layout/hProcess9"/>
    <dgm:cxn modelId="{BD801807-52B8-43A1-BE7F-6845248F6224}" srcId="{9B41A4EB-B68F-49C2-8007-7F470403C6EA}" destId="{E2A8B2D8-7FB4-4F6D-9F53-1F3D77A5D759}" srcOrd="2" destOrd="0" parTransId="{4FB8A3F0-DCFD-4F55-B625-B88653510FC5}" sibTransId="{B5F558D8-87C0-4069-AAD2-CA97F1612A32}"/>
    <dgm:cxn modelId="{73188AA7-E9A0-4E4E-9442-70E3398B0FB8}" srcId="{9B41A4EB-B68F-49C2-8007-7F470403C6EA}" destId="{6AEA4195-24FD-4881-A1F4-304E35852E71}" srcOrd="0" destOrd="0" parTransId="{FE2994B2-B2EA-49B9-A263-1C5A3BAEC48D}" sibTransId="{7F57BA67-AB90-4194-9070-BB559FA9789D}"/>
    <dgm:cxn modelId="{DABA480F-71D7-4FEB-AA53-73FE83E34D0C}" type="presParOf" srcId="{AC2A7655-103F-4FDF-ACFA-0FFF1DE51F45}" destId="{D0717B02-761E-442F-8E1D-CF16F7807DFB}" srcOrd="0" destOrd="0" presId="urn:microsoft.com/office/officeart/2005/8/layout/hProcess9"/>
    <dgm:cxn modelId="{09709A1F-4D1A-4711-9368-594581C582DE}" type="presParOf" srcId="{AC2A7655-103F-4FDF-ACFA-0FFF1DE51F45}" destId="{98532A9F-179B-489C-8C2A-ACD36C00D3FE}" srcOrd="1" destOrd="0" presId="urn:microsoft.com/office/officeart/2005/8/layout/hProcess9"/>
    <dgm:cxn modelId="{CF0AE504-7733-4173-BC53-17C33BEF3C6B}" type="presParOf" srcId="{98532A9F-179B-489C-8C2A-ACD36C00D3FE}" destId="{1BDBF01C-E108-455B-B35E-60C4D6A63899}" srcOrd="0" destOrd="0" presId="urn:microsoft.com/office/officeart/2005/8/layout/hProcess9"/>
    <dgm:cxn modelId="{FFD68C1E-BCC2-481B-BE89-C2E4B8F98417}" type="presParOf" srcId="{98532A9F-179B-489C-8C2A-ACD36C00D3FE}" destId="{42DC7A58-2F75-49CE-9940-855E3A1CBD65}" srcOrd="1" destOrd="0" presId="urn:microsoft.com/office/officeart/2005/8/layout/hProcess9"/>
    <dgm:cxn modelId="{CD379553-8553-484C-ACAF-4F50D6588004}" type="presParOf" srcId="{98532A9F-179B-489C-8C2A-ACD36C00D3FE}" destId="{D2933514-933D-4A90-B8DC-8D68591F1173}" srcOrd="2" destOrd="0" presId="urn:microsoft.com/office/officeart/2005/8/layout/hProcess9"/>
    <dgm:cxn modelId="{716A7860-6DB6-4030-AC1C-213DC027B4F0}" type="presParOf" srcId="{98532A9F-179B-489C-8C2A-ACD36C00D3FE}" destId="{2582993C-FB9C-44ED-A0D3-A7039A940179}" srcOrd="3" destOrd="0" presId="urn:microsoft.com/office/officeart/2005/8/layout/hProcess9"/>
    <dgm:cxn modelId="{757ED6C9-0618-4929-8E2A-AF795987D94C}" type="presParOf" srcId="{98532A9F-179B-489C-8C2A-ACD36C00D3FE}" destId="{CF4118BE-BDF4-4A30-8521-75BA8B0730F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A6D725-CB5E-4670-A70A-134D09449651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E0E5AC-08D3-4A9E-8FB9-DA08C719195B}">
      <dgm:prSet phldrT="[Текст]"/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0A3B7297-8520-4074-96C0-EAB00E5722B3}" type="parTrans" cxnId="{C2E24103-1E7E-49F5-854B-0FA5BC9FAF53}">
      <dgm:prSet/>
      <dgm:spPr/>
      <dgm:t>
        <a:bodyPr/>
        <a:lstStyle/>
        <a:p>
          <a:endParaRPr lang="ru-RU"/>
        </a:p>
      </dgm:t>
    </dgm:pt>
    <dgm:pt modelId="{0D1BA33C-618C-42D4-8071-D08BC6ECC8B0}" type="sibTrans" cxnId="{C2E24103-1E7E-49F5-854B-0FA5BC9FAF53}">
      <dgm:prSet/>
      <dgm:spPr/>
      <dgm:t>
        <a:bodyPr/>
        <a:lstStyle/>
        <a:p>
          <a:endParaRPr lang="ru-RU"/>
        </a:p>
      </dgm:t>
    </dgm:pt>
    <dgm:pt modelId="{5FD31437-4C46-49BF-B7AF-5EFF8E8545BB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 smtClean="0"/>
            <a:t>Каковы новые подходы к организации взаимодействия педагога с одаренными детьми: вызовы 21 века и ценностные ориентиры системы образования?</a:t>
          </a:r>
          <a:endParaRPr lang="ru-RU" sz="2000" b="1" dirty="0"/>
        </a:p>
      </dgm:t>
    </dgm:pt>
    <dgm:pt modelId="{46017608-3FA9-468B-89CD-AE6B4B8D0FA3}" type="parTrans" cxnId="{539EA8F9-4D99-472E-9BEC-DF4D039649E4}">
      <dgm:prSet/>
      <dgm:spPr/>
      <dgm:t>
        <a:bodyPr/>
        <a:lstStyle/>
        <a:p>
          <a:endParaRPr lang="ru-RU"/>
        </a:p>
      </dgm:t>
    </dgm:pt>
    <dgm:pt modelId="{0B562F03-1366-493A-BE0D-9E3383DFD454}" type="sibTrans" cxnId="{539EA8F9-4D99-472E-9BEC-DF4D039649E4}">
      <dgm:prSet/>
      <dgm:spPr/>
      <dgm:t>
        <a:bodyPr/>
        <a:lstStyle/>
        <a:p>
          <a:endParaRPr lang="ru-RU"/>
        </a:p>
      </dgm:t>
    </dgm:pt>
    <dgm:pt modelId="{D9098231-60AF-4C7F-BD76-55BE67EC540C}">
      <dgm:prSet phldrT="[Текст]"/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3A84904A-BA79-4DF0-A810-684F664B3BEE}" type="parTrans" cxnId="{474D4BE0-E2A3-4C68-9696-E4A5511D7004}">
      <dgm:prSet/>
      <dgm:spPr/>
      <dgm:t>
        <a:bodyPr/>
        <a:lstStyle/>
        <a:p>
          <a:endParaRPr lang="ru-RU"/>
        </a:p>
      </dgm:t>
    </dgm:pt>
    <dgm:pt modelId="{A930A857-8797-4C6C-9744-35FE87DACF0A}" type="sibTrans" cxnId="{474D4BE0-E2A3-4C68-9696-E4A5511D7004}">
      <dgm:prSet/>
      <dgm:spPr/>
      <dgm:t>
        <a:bodyPr/>
        <a:lstStyle/>
        <a:p>
          <a:endParaRPr lang="ru-RU"/>
        </a:p>
      </dgm:t>
    </dgm:pt>
    <dgm:pt modelId="{C08C85C3-3572-433D-AE43-F3AAA9E0BA23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 smtClean="0"/>
            <a:t>Повышение результативности работы педагога с одаренными детьми: что должно измениться?</a:t>
          </a:r>
          <a:endParaRPr lang="ru-RU" sz="2000" b="1" dirty="0"/>
        </a:p>
      </dgm:t>
    </dgm:pt>
    <dgm:pt modelId="{D2788FF9-D998-4F2A-8B0F-BB56850D3052}" type="parTrans" cxnId="{CE3C2FD3-62DC-4B38-8D97-75D1F543F079}">
      <dgm:prSet/>
      <dgm:spPr/>
      <dgm:t>
        <a:bodyPr/>
        <a:lstStyle/>
        <a:p>
          <a:endParaRPr lang="ru-RU"/>
        </a:p>
      </dgm:t>
    </dgm:pt>
    <dgm:pt modelId="{9AB9B9DB-6770-4CF0-93AA-E0443726C66A}" type="sibTrans" cxnId="{CE3C2FD3-62DC-4B38-8D97-75D1F543F079}">
      <dgm:prSet/>
      <dgm:spPr/>
      <dgm:t>
        <a:bodyPr/>
        <a:lstStyle/>
        <a:p>
          <a:endParaRPr lang="ru-RU"/>
        </a:p>
      </dgm:t>
    </dgm:pt>
    <dgm:pt modelId="{9A219528-1033-4E1F-9A08-2D5B78C30F61}">
      <dgm:prSet phldrT="[Текст]"/>
      <dgm:spPr/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4074555E-70E8-41CD-AE23-4FFE0091E0C7}" type="parTrans" cxnId="{BDB03B6B-0713-4695-8CDA-F2EDC8EA0A6E}">
      <dgm:prSet/>
      <dgm:spPr/>
      <dgm:t>
        <a:bodyPr/>
        <a:lstStyle/>
        <a:p>
          <a:endParaRPr lang="ru-RU"/>
        </a:p>
      </dgm:t>
    </dgm:pt>
    <dgm:pt modelId="{AF449FFC-B628-4E9C-A870-3B3E005BE0BF}" type="sibTrans" cxnId="{BDB03B6B-0713-4695-8CDA-F2EDC8EA0A6E}">
      <dgm:prSet/>
      <dgm:spPr/>
      <dgm:t>
        <a:bodyPr/>
        <a:lstStyle/>
        <a:p>
          <a:endParaRPr lang="ru-RU"/>
        </a:p>
      </dgm:t>
    </dgm:pt>
    <dgm:pt modelId="{48A8714A-E3FE-4C59-A251-04A5777FB128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 smtClean="0"/>
            <a:t>Как обеспечить новый взгляд на качество деятельности педагога с одаренными детьми? </a:t>
          </a:r>
          <a:endParaRPr lang="ru-RU" sz="2000" b="1" dirty="0"/>
        </a:p>
      </dgm:t>
    </dgm:pt>
    <dgm:pt modelId="{BE9E4248-9AE6-4C1F-B281-54E44A985BB7}" type="parTrans" cxnId="{C1795860-8E40-4F0E-86EB-03C3D23480CB}">
      <dgm:prSet/>
      <dgm:spPr/>
      <dgm:t>
        <a:bodyPr/>
        <a:lstStyle/>
        <a:p>
          <a:endParaRPr lang="ru-RU"/>
        </a:p>
      </dgm:t>
    </dgm:pt>
    <dgm:pt modelId="{CA2DC6C6-70E1-4D19-9F7B-70F889D11985}" type="sibTrans" cxnId="{C1795860-8E40-4F0E-86EB-03C3D23480CB}">
      <dgm:prSet/>
      <dgm:spPr/>
      <dgm:t>
        <a:bodyPr/>
        <a:lstStyle/>
        <a:p>
          <a:endParaRPr lang="ru-RU"/>
        </a:p>
      </dgm:t>
    </dgm:pt>
    <dgm:pt modelId="{E9CC9F9B-643B-404B-BFEE-7A7E25EC6AA1}">
      <dgm:prSet/>
      <dgm:spPr/>
      <dgm:t>
        <a:bodyPr/>
        <a:lstStyle/>
        <a:p>
          <a:r>
            <a:rPr lang="ru-RU" dirty="0" smtClean="0"/>
            <a:t>5.</a:t>
          </a:r>
          <a:endParaRPr lang="ru-RU" dirty="0"/>
        </a:p>
      </dgm:t>
    </dgm:pt>
    <dgm:pt modelId="{6974F838-7726-4CB2-B6C8-2ADE25AE28EB}" type="parTrans" cxnId="{C1ED1556-3F69-47C0-BC61-EB6B73AD74B7}">
      <dgm:prSet/>
      <dgm:spPr/>
      <dgm:t>
        <a:bodyPr/>
        <a:lstStyle/>
        <a:p>
          <a:endParaRPr lang="ru-RU"/>
        </a:p>
      </dgm:t>
    </dgm:pt>
    <dgm:pt modelId="{8AA1CE2E-140C-4B7A-BE25-D134DE8DB348}" type="sibTrans" cxnId="{C1ED1556-3F69-47C0-BC61-EB6B73AD74B7}">
      <dgm:prSet/>
      <dgm:spPr/>
      <dgm:t>
        <a:bodyPr/>
        <a:lstStyle/>
        <a:p>
          <a:endParaRPr lang="ru-RU"/>
        </a:p>
      </dgm:t>
    </dgm:pt>
    <dgm:pt modelId="{5D2A4E6E-2995-4E09-9D34-3646DD8649FF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 smtClean="0"/>
            <a:t>Как оценить результативность взаимодействия педагога с одаренными детьми? Каковы показатели и инструменты оценки результативности?  </a:t>
          </a:r>
          <a:endParaRPr lang="ru-RU" sz="2000" b="1" dirty="0"/>
        </a:p>
      </dgm:t>
    </dgm:pt>
    <dgm:pt modelId="{208B93E2-D928-4891-A073-6EB450C40EFF}" type="parTrans" cxnId="{A9DBE309-39CF-475A-87D3-F187CAA75458}">
      <dgm:prSet/>
      <dgm:spPr/>
      <dgm:t>
        <a:bodyPr/>
        <a:lstStyle/>
        <a:p>
          <a:endParaRPr lang="ru-RU"/>
        </a:p>
      </dgm:t>
    </dgm:pt>
    <dgm:pt modelId="{FC4D1FF8-A253-4751-931E-01E8A0FAC286}" type="sibTrans" cxnId="{A9DBE309-39CF-475A-87D3-F187CAA75458}">
      <dgm:prSet/>
      <dgm:spPr/>
      <dgm:t>
        <a:bodyPr/>
        <a:lstStyle/>
        <a:p>
          <a:endParaRPr lang="ru-RU"/>
        </a:p>
      </dgm:t>
    </dgm:pt>
    <dgm:pt modelId="{34BC324E-99AA-4EC3-99C8-A5B0958F15CB}">
      <dgm:prSet/>
      <dgm:spPr/>
      <dgm:t>
        <a:bodyPr/>
        <a:lstStyle/>
        <a:p>
          <a:r>
            <a:rPr lang="ru-RU" dirty="0" smtClean="0"/>
            <a:t>4. </a:t>
          </a:r>
          <a:endParaRPr lang="ru-RU" dirty="0"/>
        </a:p>
      </dgm:t>
    </dgm:pt>
    <dgm:pt modelId="{E6ADE0E8-EAE3-4E6E-A21A-BAFA8513D7CB}" type="parTrans" cxnId="{A0C667B7-D65D-4B43-BBB7-29F54CE5E057}">
      <dgm:prSet/>
      <dgm:spPr/>
      <dgm:t>
        <a:bodyPr/>
        <a:lstStyle/>
        <a:p>
          <a:endParaRPr lang="ru-RU"/>
        </a:p>
      </dgm:t>
    </dgm:pt>
    <dgm:pt modelId="{A59596DA-2C24-4C2B-93DF-D3963AB48956}" type="sibTrans" cxnId="{A0C667B7-D65D-4B43-BBB7-29F54CE5E057}">
      <dgm:prSet/>
      <dgm:spPr/>
      <dgm:t>
        <a:bodyPr/>
        <a:lstStyle/>
        <a:p>
          <a:endParaRPr lang="ru-RU"/>
        </a:p>
      </dgm:t>
    </dgm:pt>
    <dgm:pt modelId="{271A666B-65CE-4242-B374-7A39D7A349EE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 smtClean="0"/>
            <a:t>Какие компетенции наиболее важны для педагога, работающего с </a:t>
          </a:r>
          <a:r>
            <a:rPr lang="ru-RU" sz="2000" b="1" dirty="0" err="1" smtClean="0"/>
            <a:t>одареннымии</a:t>
          </a:r>
          <a:r>
            <a:rPr lang="ru-RU" sz="2000" b="1" dirty="0" smtClean="0"/>
            <a:t> детьми: предметные, </a:t>
          </a:r>
          <a:r>
            <a:rPr lang="ru-RU" sz="2000" b="1" dirty="0" err="1" smtClean="0"/>
            <a:t>метапредметные</a:t>
          </a:r>
          <a:r>
            <a:rPr lang="ru-RU" sz="2000" b="1" dirty="0" smtClean="0"/>
            <a:t> или личностные?</a:t>
          </a:r>
          <a:endParaRPr lang="ru-RU" sz="2000" b="1" dirty="0"/>
        </a:p>
      </dgm:t>
    </dgm:pt>
    <dgm:pt modelId="{21988923-9FCF-4F3C-8E27-B10237657D2F}" type="parTrans" cxnId="{AA0CC481-8389-4BE1-8079-A88BF1B42D2F}">
      <dgm:prSet/>
      <dgm:spPr/>
      <dgm:t>
        <a:bodyPr/>
        <a:lstStyle/>
        <a:p>
          <a:endParaRPr lang="ru-RU"/>
        </a:p>
      </dgm:t>
    </dgm:pt>
    <dgm:pt modelId="{B573C059-284D-432A-9461-30E40211807F}" type="sibTrans" cxnId="{AA0CC481-8389-4BE1-8079-A88BF1B42D2F}">
      <dgm:prSet/>
      <dgm:spPr/>
      <dgm:t>
        <a:bodyPr/>
        <a:lstStyle/>
        <a:p>
          <a:endParaRPr lang="ru-RU"/>
        </a:p>
      </dgm:t>
    </dgm:pt>
    <dgm:pt modelId="{8B85D0D3-6A41-475C-ACD9-7DB09561AD0E}" type="pres">
      <dgm:prSet presAssocID="{C8A6D725-CB5E-4670-A70A-134D094496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84F0D9-4102-4336-82EB-525CEC068CB1}" type="pres">
      <dgm:prSet presAssocID="{F6E0E5AC-08D3-4A9E-8FB9-DA08C719195B}" presName="composite" presStyleCnt="0"/>
      <dgm:spPr/>
    </dgm:pt>
    <dgm:pt modelId="{B4B0ECEA-2E42-4186-AF42-C60EAF59A43C}" type="pres">
      <dgm:prSet presAssocID="{F6E0E5AC-08D3-4A9E-8FB9-DA08C719195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36361-5F5E-4741-B26B-A7D57A37DB86}" type="pres">
      <dgm:prSet presAssocID="{F6E0E5AC-08D3-4A9E-8FB9-DA08C719195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F20C9-A833-45A6-AE41-B3A474BB8843}" type="pres">
      <dgm:prSet presAssocID="{0D1BA33C-618C-42D4-8071-D08BC6ECC8B0}" presName="sp" presStyleCnt="0"/>
      <dgm:spPr/>
    </dgm:pt>
    <dgm:pt modelId="{CE63F83C-9AA2-45C2-8E6E-4CD0106BC6B6}" type="pres">
      <dgm:prSet presAssocID="{D9098231-60AF-4C7F-BD76-55BE67EC540C}" presName="composite" presStyleCnt="0"/>
      <dgm:spPr/>
    </dgm:pt>
    <dgm:pt modelId="{D94D588D-BD05-4826-A15B-F64D3B0E3635}" type="pres">
      <dgm:prSet presAssocID="{D9098231-60AF-4C7F-BD76-55BE67EC540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97606-7A43-424B-97C3-C5FE07FAB2E4}" type="pres">
      <dgm:prSet presAssocID="{D9098231-60AF-4C7F-BD76-55BE67EC540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E157C-1493-4DAF-AD8C-7D8114B23EB8}" type="pres">
      <dgm:prSet presAssocID="{A930A857-8797-4C6C-9744-35FE87DACF0A}" presName="sp" presStyleCnt="0"/>
      <dgm:spPr/>
    </dgm:pt>
    <dgm:pt modelId="{82E6CDED-B9E9-4A44-90DE-65C378070E59}" type="pres">
      <dgm:prSet presAssocID="{9A219528-1033-4E1F-9A08-2D5B78C30F61}" presName="composite" presStyleCnt="0"/>
      <dgm:spPr/>
    </dgm:pt>
    <dgm:pt modelId="{3BD35D8C-ED75-4222-ACFA-EC240DC8BD3E}" type="pres">
      <dgm:prSet presAssocID="{9A219528-1033-4E1F-9A08-2D5B78C30F6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7552B-E2BD-487D-A429-74334DAD109E}" type="pres">
      <dgm:prSet presAssocID="{9A219528-1033-4E1F-9A08-2D5B78C30F6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322D8-F28B-487B-AAC4-8C2446D5C0FE}" type="pres">
      <dgm:prSet presAssocID="{AF449FFC-B628-4E9C-A870-3B3E005BE0BF}" presName="sp" presStyleCnt="0"/>
      <dgm:spPr/>
    </dgm:pt>
    <dgm:pt modelId="{8746F8AF-ECF5-4A0A-A206-93A0DFB18ECA}" type="pres">
      <dgm:prSet presAssocID="{34BC324E-99AA-4EC3-99C8-A5B0958F15CB}" presName="composite" presStyleCnt="0"/>
      <dgm:spPr/>
    </dgm:pt>
    <dgm:pt modelId="{B24CE0D2-BE77-4389-863E-0E3513413A3A}" type="pres">
      <dgm:prSet presAssocID="{34BC324E-99AA-4EC3-99C8-A5B0958F15C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FB16F-F33F-4799-A884-1A35595CC2A1}" type="pres">
      <dgm:prSet presAssocID="{34BC324E-99AA-4EC3-99C8-A5B0958F15C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8BEE0-0657-429A-AD70-6D6A466A9151}" type="pres">
      <dgm:prSet presAssocID="{A59596DA-2C24-4C2B-93DF-D3963AB48956}" presName="sp" presStyleCnt="0"/>
      <dgm:spPr/>
    </dgm:pt>
    <dgm:pt modelId="{A4B55C08-EF64-4E17-AB0C-AFBDB145E772}" type="pres">
      <dgm:prSet presAssocID="{E9CC9F9B-643B-404B-BFEE-7A7E25EC6AA1}" presName="composite" presStyleCnt="0"/>
      <dgm:spPr/>
    </dgm:pt>
    <dgm:pt modelId="{FA43E095-AB88-4A82-BEE5-C3B60C2EEC71}" type="pres">
      <dgm:prSet presAssocID="{E9CC9F9B-643B-404B-BFEE-7A7E25EC6AA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11DD2-6565-42A0-B9B8-544DE4B6F1F8}" type="pres">
      <dgm:prSet presAssocID="{E9CC9F9B-643B-404B-BFEE-7A7E25EC6AA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01E08-DBAE-44FF-948A-E1C2F5E39EFF}" type="presOf" srcId="{C8A6D725-CB5E-4670-A70A-134D09449651}" destId="{8B85D0D3-6A41-475C-ACD9-7DB09561AD0E}" srcOrd="0" destOrd="0" presId="urn:microsoft.com/office/officeart/2005/8/layout/chevron2"/>
    <dgm:cxn modelId="{A0C667B7-D65D-4B43-BBB7-29F54CE5E057}" srcId="{C8A6D725-CB5E-4670-A70A-134D09449651}" destId="{34BC324E-99AA-4EC3-99C8-A5B0958F15CB}" srcOrd="3" destOrd="0" parTransId="{E6ADE0E8-EAE3-4E6E-A21A-BAFA8513D7CB}" sibTransId="{A59596DA-2C24-4C2B-93DF-D3963AB48956}"/>
    <dgm:cxn modelId="{BDB03B6B-0713-4695-8CDA-F2EDC8EA0A6E}" srcId="{C8A6D725-CB5E-4670-A70A-134D09449651}" destId="{9A219528-1033-4E1F-9A08-2D5B78C30F61}" srcOrd="2" destOrd="0" parTransId="{4074555E-70E8-41CD-AE23-4FFE0091E0C7}" sibTransId="{AF449FFC-B628-4E9C-A870-3B3E005BE0BF}"/>
    <dgm:cxn modelId="{AC575186-A6BD-4ABA-B0AC-50A97771CA03}" type="presOf" srcId="{D9098231-60AF-4C7F-BD76-55BE67EC540C}" destId="{D94D588D-BD05-4826-A15B-F64D3B0E3635}" srcOrd="0" destOrd="0" presId="urn:microsoft.com/office/officeart/2005/8/layout/chevron2"/>
    <dgm:cxn modelId="{CE3C2FD3-62DC-4B38-8D97-75D1F543F079}" srcId="{D9098231-60AF-4C7F-BD76-55BE67EC540C}" destId="{C08C85C3-3572-433D-AE43-F3AAA9E0BA23}" srcOrd="0" destOrd="0" parTransId="{D2788FF9-D998-4F2A-8B0F-BB56850D3052}" sibTransId="{9AB9B9DB-6770-4CF0-93AA-E0443726C66A}"/>
    <dgm:cxn modelId="{188CDEF0-B7A8-4F60-A639-4BB8CC7C08CD}" type="presOf" srcId="{48A8714A-E3FE-4C59-A251-04A5777FB128}" destId="{8B37552B-E2BD-487D-A429-74334DAD109E}" srcOrd="0" destOrd="0" presId="urn:microsoft.com/office/officeart/2005/8/layout/chevron2"/>
    <dgm:cxn modelId="{C1795860-8E40-4F0E-86EB-03C3D23480CB}" srcId="{9A219528-1033-4E1F-9A08-2D5B78C30F61}" destId="{48A8714A-E3FE-4C59-A251-04A5777FB128}" srcOrd="0" destOrd="0" parTransId="{BE9E4248-9AE6-4C1F-B281-54E44A985BB7}" sibTransId="{CA2DC6C6-70E1-4D19-9F7B-70F889D11985}"/>
    <dgm:cxn modelId="{2E006606-A260-4865-BC8B-3D89293A902D}" type="presOf" srcId="{5FD31437-4C46-49BF-B7AF-5EFF8E8545BB}" destId="{F3536361-5F5E-4741-B26B-A7D57A37DB86}" srcOrd="0" destOrd="0" presId="urn:microsoft.com/office/officeart/2005/8/layout/chevron2"/>
    <dgm:cxn modelId="{C2E24103-1E7E-49F5-854B-0FA5BC9FAF53}" srcId="{C8A6D725-CB5E-4670-A70A-134D09449651}" destId="{F6E0E5AC-08D3-4A9E-8FB9-DA08C719195B}" srcOrd="0" destOrd="0" parTransId="{0A3B7297-8520-4074-96C0-EAB00E5722B3}" sibTransId="{0D1BA33C-618C-42D4-8071-D08BC6ECC8B0}"/>
    <dgm:cxn modelId="{0FE3D078-D240-46B1-9422-589A7D99C503}" type="presOf" srcId="{F6E0E5AC-08D3-4A9E-8FB9-DA08C719195B}" destId="{B4B0ECEA-2E42-4186-AF42-C60EAF59A43C}" srcOrd="0" destOrd="0" presId="urn:microsoft.com/office/officeart/2005/8/layout/chevron2"/>
    <dgm:cxn modelId="{D214C393-ADFB-4D16-BF01-DF033D5DF10A}" type="presOf" srcId="{C08C85C3-3572-433D-AE43-F3AAA9E0BA23}" destId="{FCA97606-7A43-424B-97C3-C5FE07FAB2E4}" srcOrd="0" destOrd="0" presId="urn:microsoft.com/office/officeart/2005/8/layout/chevron2"/>
    <dgm:cxn modelId="{C1ED1556-3F69-47C0-BC61-EB6B73AD74B7}" srcId="{C8A6D725-CB5E-4670-A70A-134D09449651}" destId="{E9CC9F9B-643B-404B-BFEE-7A7E25EC6AA1}" srcOrd="4" destOrd="0" parTransId="{6974F838-7726-4CB2-B6C8-2ADE25AE28EB}" sibTransId="{8AA1CE2E-140C-4B7A-BE25-D134DE8DB348}"/>
    <dgm:cxn modelId="{FC018F9A-ADB4-45E1-BB77-0E2620304AC8}" type="presOf" srcId="{34BC324E-99AA-4EC3-99C8-A5B0958F15CB}" destId="{B24CE0D2-BE77-4389-863E-0E3513413A3A}" srcOrd="0" destOrd="0" presId="urn:microsoft.com/office/officeart/2005/8/layout/chevron2"/>
    <dgm:cxn modelId="{539EA8F9-4D99-472E-9BEC-DF4D039649E4}" srcId="{F6E0E5AC-08D3-4A9E-8FB9-DA08C719195B}" destId="{5FD31437-4C46-49BF-B7AF-5EFF8E8545BB}" srcOrd="0" destOrd="0" parTransId="{46017608-3FA9-468B-89CD-AE6B4B8D0FA3}" sibTransId="{0B562F03-1366-493A-BE0D-9E3383DFD454}"/>
    <dgm:cxn modelId="{069114FF-409B-49CF-866F-ED44CC79814E}" type="presOf" srcId="{9A219528-1033-4E1F-9A08-2D5B78C30F61}" destId="{3BD35D8C-ED75-4222-ACFA-EC240DC8BD3E}" srcOrd="0" destOrd="0" presId="urn:microsoft.com/office/officeart/2005/8/layout/chevron2"/>
    <dgm:cxn modelId="{474D4BE0-E2A3-4C68-9696-E4A5511D7004}" srcId="{C8A6D725-CB5E-4670-A70A-134D09449651}" destId="{D9098231-60AF-4C7F-BD76-55BE67EC540C}" srcOrd="1" destOrd="0" parTransId="{3A84904A-BA79-4DF0-A810-684F664B3BEE}" sibTransId="{A930A857-8797-4C6C-9744-35FE87DACF0A}"/>
    <dgm:cxn modelId="{1F8410E7-13C9-4FB4-94E3-0392D76BA4F1}" type="presOf" srcId="{5D2A4E6E-2995-4E09-9D34-3646DD8649FF}" destId="{77111DD2-6565-42A0-B9B8-544DE4B6F1F8}" srcOrd="0" destOrd="0" presId="urn:microsoft.com/office/officeart/2005/8/layout/chevron2"/>
    <dgm:cxn modelId="{747E28FF-8FE6-49A2-8051-56D549229274}" type="presOf" srcId="{E9CC9F9B-643B-404B-BFEE-7A7E25EC6AA1}" destId="{FA43E095-AB88-4A82-BEE5-C3B60C2EEC71}" srcOrd="0" destOrd="0" presId="urn:microsoft.com/office/officeart/2005/8/layout/chevron2"/>
    <dgm:cxn modelId="{AA0CC481-8389-4BE1-8079-A88BF1B42D2F}" srcId="{34BC324E-99AA-4EC3-99C8-A5B0958F15CB}" destId="{271A666B-65CE-4242-B374-7A39D7A349EE}" srcOrd="0" destOrd="0" parTransId="{21988923-9FCF-4F3C-8E27-B10237657D2F}" sibTransId="{B573C059-284D-432A-9461-30E40211807F}"/>
    <dgm:cxn modelId="{A9DBE309-39CF-475A-87D3-F187CAA75458}" srcId="{E9CC9F9B-643B-404B-BFEE-7A7E25EC6AA1}" destId="{5D2A4E6E-2995-4E09-9D34-3646DD8649FF}" srcOrd="0" destOrd="0" parTransId="{208B93E2-D928-4891-A073-6EB450C40EFF}" sibTransId="{FC4D1FF8-A253-4751-931E-01E8A0FAC286}"/>
    <dgm:cxn modelId="{82070755-678A-42AD-91F9-1CBE55408EAA}" type="presOf" srcId="{271A666B-65CE-4242-B374-7A39D7A349EE}" destId="{29BFB16F-F33F-4799-A884-1A35595CC2A1}" srcOrd="0" destOrd="0" presId="urn:microsoft.com/office/officeart/2005/8/layout/chevron2"/>
    <dgm:cxn modelId="{E6677A01-69D5-42DC-A6FD-7266DE55E7A7}" type="presParOf" srcId="{8B85D0D3-6A41-475C-ACD9-7DB09561AD0E}" destId="{5A84F0D9-4102-4336-82EB-525CEC068CB1}" srcOrd="0" destOrd="0" presId="urn:microsoft.com/office/officeart/2005/8/layout/chevron2"/>
    <dgm:cxn modelId="{877C4280-C9DF-4E2D-90EB-FEEBAA4EE752}" type="presParOf" srcId="{5A84F0D9-4102-4336-82EB-525CEC068CB1}" destId="{B4B0ECEA-2E42-4186-AF42-C60EAF59A43C}" srcOrd="0" destOrd="0" presId="urn:microsoft.com/office/officeart/2005/8/layout/chevron2"/>
    <dgm:cxn modelId="{362CBAF7-160C-4086-B518-85E6555B9B64}" type="presParOf" srcId="{5A84F0D9-4102-4336-82EB-525CEC068CB1}" destId="{F3536361-5F5E-4741-B26B-A7D57A37DB86}" srcOrd="1" destOrd="0" presId="urn:microsoft.com/office/officeart/2005/8/layout/chevron2"/>
    <dgm:cxn modelId="{8C8ADFA3-1237-4195-A216-F4E4875FDD55}" type="presParOf" srcId="{8B85D0D3-6A41-475C-ACD9-7DB09561AD0E}" destId="{8ACF20C9-A833-45A6-AE41-B3A474BB8843}" srcOrd="1" destOrd="0" presId="urn:microsoft.com/office/officeart/2005/8/layout/chevron2"/>
    <dgm:cxn modelId="{C5B7FE86-CB37-4843-942B-A8CF091C8D4C}" type="presParOf" srcId="{8B85D0D3-6A41-475C-ACD9-7DB09561AD0E}" destId="{CE63F83C-9AA2-45C2-8E6E-4CD0106BC6B6}" srcOrd="2" destOrd="0" presId="urn:microsoft.com/office/officeart/2005/8/layout/chevron2"/>
    <dgm:cxn modelId="{C0777CE5-0F41-45DC-9813-52D93621A744}" type="presParOf" srcId="{CE63F83C-9AA2-45C2-8E6E-4CD0106BC6B6}" destId="{D94D588D-BD05-4826-A15B-F64D3B0E3635}" srcOrd="0" destOrd="0" presId="urn:microsoft.com/office/officeart/2005/8/layout/chevron2"/>
    <dgm:cxn modelId="{1F765ED4-5929-416A-9981-086702DD47BA}" type="presParOf" srcId="{CE63F83C-9AA2-45C2-8E6E-4CD0106BC6B6}" destId="{FCA97606-7A43-424B-97C3-C5FE07FAB2E4}" srcOrd="1" destOrd="0" presId="urn:microsoft.com/office/officeart/2005/8/layout/chevron2"/>
    <dgm:cxn modelId="{91C8A09B-DB46-48E4-AFF7-FC53C4D7C682}" type="presParOf" srcId="{8B85D0D3-6A41-475C-ACD9-7DB09561AD0E}" destId="{746E157C-1493-4DAF-AD8C-7D8114B23EB8}" srcOrd="3" destOrd="0" presId="urn:microsoft.com/office/officeart/2005/8/layout/chevron2"/>
    <dgm:cxn modelId="{3404D97D-33E3-4820-AD81-094E97ACA031}" type="presParOf" srcId="{8B85D0D3-6A41-475C-ACD9-7DB09561AD0E}" destId="{82E6CDED-B9E9-4A44-90DE-65C378070E59}" srcOrd="4" destOrd="0" presId="urn:microsoft.com/office/officeart/2005/8/layout/chevron2"/>
    <dgm:cxn modelId="{8F988420-5AF2-4512-B0F1-470C927C5083}" type="presParOf" srcId="{82E6CDED-B9E9-4A44-90DE-65C378070E59}" destId="{3BD35D8C-ED75-4222-ACFA-EC240DC8BD3E}" srcOrd="0" destOrd="0" presId="urn:microsoft.com/office/officeart/2005/8/layout/chevron2"/>
    <dgm:cxn modelId="{7BCC91AF-C314-43D3-B461-D3C7BC0AA49E}" type="presParOf" srcId="{82E6CDED-B9E9-4A44-90DE-65C378070E59}" destId="{8B37552B-E2BD-487D-A429-74334DAD109E}" srcOrd="1" destOrd="0" presId="urn:microsoft.com/office/officeart/2005/8/layout/chevron2"/>
    <dgm:cxn modelId="{DCE2127F-B91F-4536-AA34-FB658FA7B09B}" type="presParOf" srcId="{8B85D0D3-6A41-475C-ACD9-7DB09561AD0E}" destId="{A2F322D8-F28B-487B-AAC4-8C2446D5C0FE}" srcOrd="5" destOrd="0" presId="urn:microsoft.com/office/officeart/2005/8/layout/chevron2"/>
    <dgm:cxn modelId="{6039665F-6C8E-4990-A317-353944D60AE7}" type="presParOf" srcId="{8B85D0D3-6A41-475C-ACD9-7DB09561AD0E}" destId="{8746F8AF-ECF5-4A0A-A206-93A0DFB18ECA}" srcOrd="6" destOrd="0" presId="urn:microsoft.com/office/officeart/2005/8/layout/chevron2"/>
    <dgm:cxn modelId="{4756053F-0295-4D69-9C90-2AE4321E895A}" type="presParOf" srcId="{8746F8AF-ECF5-4A0A-A206-93A0DFB18ECA}" destId="{B24CE0D2-BE77-4389-863E-0E3513413A3A}" srcOrd="0" destOrd="0" presId="urn:microsoft.com/office/officeart/2005/8/layout/chevron2"/>
    <dgm:cxn modelId="{781912D3-45E6-4232-A7D3-F719F4CA80AD}" type="presParOf" srcId="{8746F8AF-ECF5-4A0A-A206-93A0DFB18ECA}" destId="{29BFB16F-F33F-4799-A884-1A35595CC2A1}" srcOrd="1" destOrd="0" presId="urn:microsoft.com/office/officeart/2005/8/layout/chevron2"/>
    <dgm:cxn modelId="{003E7D85-B965-42A5-86A7-F96A34F87BB5}" type="presParOf" srcId="{8B85D0D3-6A41-475C-ACD9-7DB09561AD0E}" destId="{3888BEE0-0657-429A-AD70-6D6A466A9151}" srcOrd="7" destOrd="0" presId="urn:microsoft.com/office/officeart/2005/8/layout/chevron2"/>
    <dgm:cxn modelId="{E81D2840-256F-4DD2-BB4A-10F68F6E133B}" type="presParOf" srcId="{8B85D0D3-6A41-475C-ACD9-7DB09561AD0E}" destId="{A4B55C08-EF64-4E17-AB0C-AFBDB145E772}" srcOrd="8" destOrd="0" presId="urn:microsoft.com/office/officeart/2005/8/layout/chevron2"/>
    <dgm:cxn modelId="{9D0A86C3-9CAD-4068-BCDC-F04058E09E9C}" type="presParOf" srcId="{A4B55C08-EF64-4E17-AB0C-AFBDB145E772}" destId="{FA43E095-AB88-4A82-BEE5-C3B60C2EEC71}" srcOrd="0" destOrd="0" presId="urn:microsoft.com/office/officeart/2005/8/layout/chevron2"/>
    <dgm:cxn modelId="{7F98527C-8B11-4880-A7FB-8423359980A3}" type="presParOf" srcId="{A4B55C08-EF64-4E17-AB0C-AFBDB145E772}" destId="{77111DD2-6565-42A0-B9B8-544DE4B6F1F8}" srcOrd="1" destOrd="0" presId="urn:microsoft.com/office/officeart/2005/8/layout/chevron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54030E-5F88-496C-AF2E-12592E3F08E0}" type="doc">
      <dgm:prSet loTypeId="urn:microsoft.com/office/officeart/2005/8/layout/process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53A070-3019-4AC1-9BDD-3F890CCB83C2}">
      <dgm:prSet phldrT="[Текст]" custT="1"/>
      <dgm:spPr/>
      <dgm:t>
        <a:bodyPr/>
        <a:lstStyle/>
        <a:p>
          <a:r>
            <a:rPr lang="ru-RU" sz="2000" b="1" i="0" dirty="0" smtClean="0"/>
            <a:t>Целевая </a:t>
          </a:r>
          <a:r>
            <a:rPr lang="ru-RU" sz="2000" b="1" i="0" dirty="0" smtClean="0"/>
            <a:t>результативность </a:t>
          </a:r>
          <a:endParaRPr lang="ru-RU" sz="2000" b="1" i="0" dirty="0"/>
        </a:p>
      </dgm:t>
    </dgm:pt>
    <dgm:pt modelId="{B22F36F0-1F84-47E3-8C0E-5D87BB3D42F5}" type="parTrans" cxnId="{B7A56FB6-248A-4129-9F9F-C493A6A8C3B6}">
      <dgm:prSet/>
      <dgm:spPr/>
      <dgm:t>
        <a:bodyPr/>
        <a:lstStyle/>
        <a:p>
          <a:endParaRPr lang="ru-RU"/>
        </a:p>
      </dgm:t>
    </dgm:pt>
    <dgm:pt modelId="{49E3762E-FF97-48F0-8035-65562403C6EC}" type="sibTrans" cxnId="{B7A56FB6-248A-4129-9F9F-C493A6A8C3B6}">
      <dgm:prSet/>
      <dgm:spPr/>
      <dgm:t>
        <a:bodyPr/>
        <a:lstStyle/>
        <a:p>
          <a:endParaRPr lang="ru-RU"/>
        </a:p>
      </dgm:t>
    </dgm:pt>
    <dgm:pt modelId="{ECE5FD66-73DE-41AD-9724-21A9CF05168B}">
      <dgm:prSet phldrT="[Текст]" custT="1"/>
      <dgm:spPr/>
      <dgm:t>
        <a:bodyPr/>
        <a:lstStyle/>
        <a:p>
          <a:r>
            <a:rPr lang="ru-RU" sz="2000" dirty="0" smtClean="0"/>
            <a:t>связана с показателями достижения целей, поставленных педагогом и одаренным ребенком в процессе образовательной деятельности – их полноты, достижимости, измеримости, </a:t>
          </a:r>
          <a:r>
            <a:rPr lang="ru-RU" sz="2000" dirty="0" err="1" smtClean="0"/>
            <a:t>операциональности</a:t>
          </a:r>
          <a:endParaRPr lang="ru-RU" sz="2000" dirty="0"/>
        </a:p>
      </dgm:t>
    </dgm:pt>
    <dgm:pt modelId="{027C9347-7088-45D7-9574-B98B82091FAE}" type="parTrans" cxnId="{91CFC807-7ADC-4BDC-B462-4C8D720382CD}">
      <dgm:prSet/>
      <dgm:spPr/>
      <dgm:t>
        <a:bodyPr/>
        <a:lstStyle/>
        <a:p>
          <a:endParaRPr lang="ru-RU"/>
        </a:p>
      </dgm:t>
    </dgm:pt>
    <dgm:pt modelId="{470A60E4-343D-4B0E-AAF8-3F91E09EF571}" type="sibTrans" cxnId="{91CFC807-7ADC-4BDC-B462-4C8D720382CD}">
      <dgm:prSet/>
      <dgm:spPr/>
      <dgm:t>
        <a:bodyPr/>
        <a:lstStyle/>
        <a:p>
          <a:endParaRPr lang="ru-RU"/>
        </a:p>
      </dgm:t>
    </dgm:pt>
    <dgm:pt modelId="{536885DF-965B-4C7A-9831-64E6D373CC8D}">
      <dgm:prSet phldrT="[Текст]" custT="1"/>
      <dgm:spPr/>
      <dgm:t>
        <a:bodyPr/>
        <a:lstStyle/>
        <a:p>
          <a:r>
            <a:rPr lang="ru-RU" sz="2000" b="1" i="0" dirty="0" smtClean="0"/>
            <a:t>Образовательная </a:t>
          </a:r>
          <a:r>
            <a:rPr lang="ru-RU" sz="2000" b="1" i="0" dirty="0" smtClean="0"/>
            <a:t>результативность </a:t>
          </a:r>
          <a:endParaRPr lang="ru-RU" sz="2000" b="1" dirty="0"/>
        </a:p>
      </dgm:t>
    </dgm:pt>
    <dgm:pt modelId="{84F6B409-623A-4F62-B07B-90A479C67966}" type="parTrans" cxnId="{98592AA3-741B-4AE9-834E-21976345B32C}">
      <dgm:prSet/>
      <dgm:spPr/>
      <dgm:t>
        <a:bodyPr/>
        <a:lstStyle/>
        <a:p>
          <a:endParaRPr lang="ru-RU"/>
        </a:p>
      </dgm:t>
    </dgm:pt>
    <dgm:pt modelId="{314DEE46-C835-4157-B381-904677A85310}" type="sibTrans" cxnId="{98592AA3-741B-4AE9-834E-21976345B32C}">
      <dgm:prSet/>
      <dgm:spPr/>
      <dgm:t>
        <a:bodyPr/>
        <a:lstStyle/>
        <a:p>
          <a:endParaRPr lang="ru-RU"/>
        </a:p>
      </dgm:t>
    </dgm:pt>
    <dgm:pt modelId="{6822FC38-EE61-446B-B14E-562B82376545}">
      <dgm:prSet phldrT="[Текст]" custT="1"/>
      <dgm:spPr/>
      <dgm:t>
        <a:bodyPr/>
        <a:lstStyle/>
        <a:p>
          <a:r>
            <a:rPr lang="ru-RU" sz="2000" dirty="0" smtClean="0"/>
            <a:t>характеризуется комплексом образовательных результатов, которые одаренный ребенок при помощи педагога достигает в результате освоения образовательных программ.  </a:t>
          </a:r>
          <a:endParaRPr lang="ru-RU" sz="2000" dirty="0"/>
        </a:p>
      </dgm:t>
    </dgm:pt>
    <dgm:pt modelId="{90F725BE-9121-41AF-A9EA-C26B2C28B294}" type="parTrans" cxnId="{9D2EC8DA-7206-4491-8EBA-01A705BF9C5A}">
      <dgm:prSet/>
      <dgm:spPr/>
      <dgm:t>
        <a:bodyPr/>
        <a:lstStyle/>
        <a:p>
          <a:endParaRPr lang="ru-RU"/>
        </a:p>
      </dgm:t>
    </dgm:pt>
    <dgm:pt modelId="{AAF6262F-3E28-41A9-B034-C17D1E69C1AE}" type="sibTrans" cxnId="{9D2EC8DA-7206-4491-8EBA-01A705BF9C5A}">
      <dgm:prSet/>
      <dgm:spPr/>
      <dgm:t>
        <a:bodyPr/>
        <a:lstStyle/>
        <a:p>
          <a:endParaRPr lang="ru-RU"/>
        </a:p>
      </dgm:t>
    </dgm:pt>
    <dgm:pt modelId="{62535585-6883-4C40-9FF9-75C5AB983F3F}">
      <dgm:prSet phldrT="[Текст]" custT="1"/>
      <dgm:spPr/>
      <dgm:t>
        <a:bodyPr/>
        <a:lstStyle/>
        <a:p>
          <a:r>
            <a:rPr lang="ru-RU" sz="2000" b="1" i="0" dirty="0" smtClean="0"/>
            <a:t>Социально-педагогическая </a:t>
          </a:r>
          <a:r>
            <a:rPr lang="ru-RU" sz="2000" b="1" i="0" dirty="0" smtClean="0"/>
            <a:t>результативность </a:t>
          </a:r>
          <a:endParaRPr lang="ru-RU" sz="2000" dirty="0"/>
        </a:p>
      </dgm:t>
    </dgm:pt>
    <dgm:pt modelId="{2C76713C-8FC9-40D1-BE3D-A7262D559CD4}" type="parTrans" cxnId="{CB07A0CF-91B7-4120-8DFC-B28C35C04409}">
      <dgm:prSet/>
      <dgm:spPr/>
      <dgm:t>
        <a:bodyPr/>
        <a:lstStyle/>
        <a:p>
          <a:endParaRPr lang="ru-RU"/>
        </a:p>
      </dgm:t>
    </dgm:pt>
    <dgm:pt modelId="{0EF0D950-EF5F-4A8F-8727-9E0E0D9267BF}" type="sibTrans" cxnId="{CB07A0CF-91B7-4120-8DFC-B28C35C04409}">
      <dgm:prSet/>
      <dgm:spPr/>
      <dgm:t>
        <a:bodyPr/>
        <a:lstStyle/>
        <a:p>
          <a:endParaRPr lang="ru-RU"/>
        </a:p>
      </dgm:t>
    </dgm:pt>
    <dgm:pt modelId="{CFA26973-F7C0-4237-8655-454F3E2B62D0}">
      <dgm:prSet phldrT="[Текст]" custT="1"/>
      <dgm:spPr/>
      <dgm:t>
        <a:bodyPr/>
        <a:lstStyle/>
        <a:p>
          <a:r>
            <a:rPr lang="ru-RU" sz="2000" dirty="0" smtClean="0"/>
            <a:t>как способность детей самостоятельно выстраивать свои  жизненные планы, самоопределяться, самосовершенствоваться; принимать ответственность за свое благополучие; повышать свой авторитет и др.</a:t>
          </a:r>
          <a:endParaRPr lang="ru-RU" sz="2000" dirty="0"/>
        </a:p>
      </dgm:t>
    </dgm:pt>
    <dgm:pt modelId="{0C87376F-7EE2-453C-83EC-31D5F4FDFF97}" type="parTrans" cxnId="{3E4A1BA0-B7B5-4406-AA7F-976B8E273516}">
      <dgm:prSet/>
      <dgm:spPr/>
      <dgm:t>
        <a:bodyPr/>
        <a:lstStyle/>
        <a:p>
          <a:endParaRPr lang="ru-RU"/>
        </a:p>
      </dgm:t>
    </dgm:pt>
    <dgm:pt modelId="{DDC8A6A9-9B78-493D-96A5-1233D5E6804B}" type="sibTrans" cxnId="{3E4A1BA0-B7B5-4406-AA7F-976B8E273516}">
      <dgm:prSet/>
      <dgm:spPr/>
      <dgm:t>
        <a:bodyPr/>
        <a:lstStyle/>
        <a:p>
          <a:endParaRPr lang="ru-RU"/>
        </a:p>
      </dgm:t>
    </dgm:pt>
    <dgm:pt modelId="{A8AD633C-897D-4A3E-B57D-7AB7B55F2455}">
      <dgm:prSet custT="1"/>
      <dgm:spPr/>
      <dgm:t>
        <a:bodyPr/>
        <a:lstStyle/>
        <a:p>
          <a:r>
            <a:rPr lang="ru-RU" sz="2000" b="1" i="0" dirty="0" smtClean="0"/>
            <a:t>Социальная результативность </a:t>
          </a:r>
          <a:r>
            <a:rPr lang="ru-RU" sz="1600" i="0" dirty="0" smtClean="0"/>
            <a:t>– </a:t>
          </a:r>
          <a:r>
            <a:rPr lang="ru-RU" sz="2000" i="0" dirty="0" smtClean="0"/>
            <a:t>как удовлетворенность участников образовательной деятельности ее процессом и </a:t>
          </a:r>
          <a:r>
            <a:rPr lang="ru-RU" sz="2000" i="0" dirty="0" smtClean="0"/>
            <a:t>результатами</a:t>
          </a:r>
          <a:endParaRPr lang="ru-RU" sz="1600" i="0" dirty="0"/>
        </a:p>
      </dgm:t>
    </dgm:pt>
    <dgm:pt modelId="{D37BD38A-DA2C-4526-8393-E31E8BE9C537}" type="parTrans" cxnId="{415F2786-D95F-4ED8-B0DF-4DD50C17A371}">
      <dgm:prSet/>
      <dgm:spPr/>
      <dgm:t>
        <a:bodyPr/>
        <a:lstStyle/>
        <a:p>
          <a:endParaRPr lang="ru-RU"/>
        </a:p>
      </dgm:t>
    </dgm:pt>
    <dgm:pt modelId="{CD53ACA3-3B9C-48AF-9419-03C0021E0AA4}" type="sibTrans" cxnId="{415F2786-D95F-4ED8-B0DF-4DD50C17A371}">
      <dgm:prSet/>
      <dgm:spPr/>
      <dgm:t>
        <a:bodyPr/>
        <a:lstStyle/>
        <a:p>
          <a:endParaRPr lang="ru-RU"/>
        </a:p>
      </dgm:t>
    </dgm:pt>
    <dgm:pt modelId="{B3D4F653-5BF2-4D58-BCEB-E14EC5E452F0}" type="pres">
      <dgm:prSet presAssocID="{F854030E-5F88-496C-AF2E-12592E3F08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0D68C4-FDBA-4073-8990-3CAD10F9C682}" type="pres">
      <dgm:prSet presAssocID="{A8AD633C-897D-4A3E-B57D-7AB7B55F2455}" presName="boxAndChildren" presStyleCnt="0"/>
      <dgm:spPr/>
      <dgm:t>
        <a:bodyPr/>
        <a:lstStyle/>
        <a:p>
          <a:endParaRPr lang="ru-RU"/>
        </a:p>
      </dgm:t>
    </dgm:pt>
    <dgm:pt modelId="{F66A92EA-1A53-40BA-8A44-13BF2F71480F}" type="pres">
      <dgm:prSet presAssocID="{A8AD633C-897D-4A3E-B57D-7AB7B55F2455}" presName="parentTextBox" presStyleLbl="node1" presStyleIdx="0" presStyleCnt="4" custScaleY="49911" custLinFactNeighborX="-115" custLinFactNeighborY="-4313"/>
      <dgm:spPr/>
      <dgm:t>
        <a:bodyPr/>
        <a:lstStyle/>
        <a:p>
          <a:endParaRPr lang="ru-RU"/>
        </a:p>
      </dgm:t>
    </dgm:pt>
    <dgm:pt modelId="{0C6AE674-9443-42F3-9E95-BC806A6DC0E5}" type="pres">
      <dgm:prSet presAssocID="{0EF0D950-EF5F-4A8F-8727-9E0E0D9267BF}" presName="sp" presStyleCnt="0"/>
      <dgm:spPr/>
      <dgm:t>
        <a:bodyPr/>
        <a:lstStyle/>
        <a:p>
          <a:endParaRPr lang="ru-RU"/>
        </a:p>
      </dgm:t>
    </dgm:pt>
    <dgm:pt modelId="{B96870BC-58C5-4711-B9E4-26F54DE1910C}" type="pres">
      <dgm:prSet presAssocID="{62535585-6883-4C40-9FF9-75C5AB983F3F}" presName="arrowAndChildren" presStyleCnt="0"/>
      <dgm:spPr/>
      <dgm:t>
        <a:bodyPr/>
        <a:lstStyle/>
        <a:p>
          <a:endParaRPr lang="ru-RU"/>
        </a:p>
      </dgm:t>
    </dgm:pt>
    <dgm:pt modelId="{D4122335-6DF2-48F2-8196-1E151D57D4E8}" type="pres">
      <dgm:prSet presAssocID="{62535585-6883-4C40-9FF9-75C5AB983F3F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D03C4C70-DF2A-47C6-BE54-66A781B51F80}" type="pres">
      <dgm:prSet presAssocID="{62535585-6883-4C40-9FF9-75C5AB983F3F}" presName="arrow" presStyleLbl="node1" presStyleIdx="1" presStyleCnt="4"/>
      <dgm:spPr/>
      <dgm:t>
        <a:bodyPr/>
        <a:lstStyle/>
        <a:p>
          <a:endParaRPr lang="ru-RU"/>
        </a:p>
      </dgm:t>
    </dgm:pt>
    <dgm:pt modelId="{45D16C5A-7B89-4012-A750-2474A71E09E2}" type="pres">
      <dgm:prSet presAssocID="{62535585-6883-4C40-9FF9-75C5AB983F3F}" presName="descendantArrow" presStyleCnt="0"/>
      <dgm:spPr/>
      <dgm:t>
        <a:bodyPr/>
        <a:lstStyle/>
        <a:p>
          <a:endParaRPr lang="ru-RU"/>
        </a:p>
      </dgm:t>
    </dgm:pt>
    <dgm:pt modelId="{6F09FBA5-7F8C-4EFC-ABE9-F0AFB0E91C6E}" type="pres">
      <dgm:prSet presAssocID="{CFA26973-F7C0-4237-8655-454F3E2B62D0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DEE47-F4BC-42ED-86D8-B37F70804F2B}" type="pres">
      <dgm:prSet presAssocID="{314DEE46-C835-4157-B381-904677A85310}" presName="sp" presStyleCnt="0"/>
      <dgm:spPr/>
      <dgm:t>
        <a:bodyPr/>
        <a:lstStyle/>
        <a:p>
          <a:endParaRPr lang="ru-RU"/>
        </a:p>
      </dgm:t>
    </dgm:pt>
    <dgm:pt modelId="{C98A43A8-7EC4-4B92-A254-CBCD4FAD2B5E}" type="pres">
      <dgm:prSet presAssocID="{536885DF-965B-4C7A-9831-64E6D373CC8D}" presName="arrowAndChildren" presStyleCnt="0"/>
      <dgm:spPr/>
      <dgm:t>
        <a:bodyPr/>
        <a:lstStyle/>
        <a:p>
          <a:endParaRPr lang="ru-RU"/>
        </a:p>
      </dgm:t>
    </dgm:pt>
    <dgm:pt modelId="{35BF395F-2826-4980-8C05-3295088FF6DE}" type="pres">
      <dgm:prSet presAssocID="{536885DF-965B-4C7A-9831-64E6D373CC8D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AD739818-470E-4611-9291-3458C329A5CE}" type="pres">
      <dgm:prSet presAssocID="{536885DF-965B-4C7A-9831-64E6D373CC8D}" presName="arrow" presStyleLbl="node1" presStyleIdx="2" presStyleCnt="4"/>
      <dgm:spPr/>
      <dgm:t>
        <a:bodyPr/>
        <a:lstStyle/>
        <a:p>
          <a:endParaRPr lang="ru-RU"/>
        </a:p>
      </dgm:t>
    </dgm:pt>
    <dgm:pt modelId="{7FB59CEF-DFE7-4496-B662-61D89EC5781D}" type="pres">
      <dgm:prSet presAssocID="{536885DF-965B-4C7A-9831-64E6D373CC8D}" presName="descendantArrow" presStyleCnt="0"/>
      <dgm:spPr/>
      <dgm:t>
        <a:bodyPr/>
        <a:lstStyle/>
        <a:p>
          <a:endParaRPr lang="ru-RU"/>
        </a:p>
      </dgm:t>
    </dgm:pt>
    <dgm:pt modelId="{AF0E9A27-E472-483F-AAF2-13EE08282F50}" type="pres">
      <dgm:prSet presAssocID="{6822FC38-EE61-446B-B14E-562B82376545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DFEC4-1FE1-4E2D-9FA5-7FEA82C2ADA3}" type="pres">
      <dgm:prSet presAssocID="{49E3762E-FF97-48F0-8035-65562403C6EC}" presName="sp" presStyleCnt="0"/>
      <dgm:spPr/>
      <dgm:t>
        <a:bodyPr/>
        <a:lstStyle/>
        <a:p>
          <a:endParaRPr lang="ru-RU"/>
        </a:p>
      </dgm:t>
    </dgm:pt>
    <dgm:pt modelId="{D7260A40-35C2-4128-90E0-94D029984BB8}" type="pres">
      <dgm:prSet presAssocID="{7E53A070-3019-4AC1-9BDD-3F890CCB83C2}" presName="arrowAndChildren" presStyleCnt="0"/>
      <dgm:spPr/>
      <dgm:t>
        <a:bodyPr/>
        <a:lstStyle/>
        <a:p>
          <a:endParaRPr lang="ru-RU"/>
        </a:p>
      </dgm:t>
    </dgm:pt>
    <dgm:pt modelId="{3A3DEF3F-E8A8-43A2-A2B2-0379EE3D5FED}" type="pres">
      <dgm:prSet presAssocID="{7E53A070-3019-4AC1-9BDD-3F890CCB83C2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CE866110-030F-48A7-BAAD-B795704046DF}" type="pres">
      <dgm:prSet presAssocID="{7E53A070-3019-4AC1-9BDD-3F890CCB83C2}" presName="arrow" presStyleLbl="node1" presStyleIdx="3" presStyleCnt="4"/>
      <dgm:spPr/>
      <dgm:t>
        <a:bodyPr/>
        <a:lstStyle/>
        <a:p>
          <a:endParaRPr lang="ru-RU"/>
        </a:p>
      </dgm:t>
    </dgm:pt>
    <dgm:pt modelId="{D791BFF4-A1AE-4176-9EAF-FF0F69E52D9C}" type="pres">
      <dgm:prSet presAssocID="{7E53A070-3019-4AC1-9BDD-3F890CCB83C2}" presName="descendantArrow" presStyleCnt="0"/>
      <dgm:spPr/>
      <dgm:t>
        <a:bodyPr/>
        <a:lstStyle/>
        <a:p>
          <a:endParaRPr lang="ru-RU"/>
        </a:p>
      </dgm:t>
    </dgm:pt>
    <dgm:pt modelId="{3A2CC91E-CD68-4778-864A-E702FF7BD84A}" type="pres">
      <dgm:prSet presAssocID="{ECE5FD66-73DE-41AD-9724-21A9CF05168B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9B0B82-C3FE-4D05-81EF-EE5E3E158BF4}" type="presOf" srcId="{536885DF-965B-4C7A-9831-64E6D373CC8D}" destId="{AD739818-470E-4611-9291-3458C329A5CE}" srcOrd="1" destOrd="0" presId="urn:microsoft.com/office/officeart/2005/8/layout/process4"/>
    <dgm:cxn modelId="{415F2786-D95F-4ED8-B0DF-4DD50C17A371}" srcId="{F854030E-5F88-496C-AF2E-12592E3F08E0}" destId="{A8AD633C-897D-4A3E-B57D-7AB7B55F2455}" srcOrd="3" destOrd="0" parTransId="{D37BD38A-DA2C-4526-8393-E31E8BE9C537}" sibTransId="{CD53ACA3-3B9C-48AF-9419-03C0021E0AA4}"/>
    <dgm:cxn modelId="{DADD7974-A948-468C-B633-A50366EF8CDF}" type="presOf" srcId="{62535585-6883-4C40-9FF9-75C5AB983F3F}" destId="{D03C4C70-DF2A-47C6-BE54-66A781B51F80}" srcOrd="1" destOrd="0" presId="urn:microsoft.com/office/officeart/2005/8/layout/process4"/>
    <dgm:cxn modelId="{91CFC807-7ADC-4BDC-B462-4C8D720382CD}" srcId="{7E53A070-3019-4AC1-9BDD-3F890CCB83C2}" destId="{ECE5FD66-73DE-41AD-9724-21A9CF05168B}" srcOrd="0" destOrd="0" parTransId="{027C9347-7088-45D7-9574-B98B82091FAE}" sibTransId="{470A60E4-343D-4B0E-AAF8-3F91E09EF571}"/>
    <dgm:cxn modelId="{CB07A0CF-91B7-4120-8DFC-B28C35C04409}" srcId="{F854030E-5F88-496C-AF2E-12592E3F08E0}" destId="{62535585-6883-4C40-9FF9-75C5AB983F3F}" srcOrd="2" destOrd="0" parTransId="{2C76713C-8FC9-40D1-BE3D-A7262D559CD4}" sibTransId="{0EF0D950-EF5F-4A8F-8727-9E0E0D9267BF}"/>
    <dgm:cxn modelId="{A169E78A-A708-4B38-8658-55A09DCF0B40}" type="presOf" srcId="{7E53A070-3019-4AC1-9BDD-3F890CCB83C2}" destId="{CE866110-030F-48A7-BAAD-B795704046DF}" srcOrd="1" destOrd="0" presId="urn:microsoft.com/office/officeart/2005/8/layout/process4"/>
    <dgm:cxn modelId="{7EFBE025-BDC4-47CC-8BA1-4B09933E2C62}" type="presOf" srcId="{62535585-6883-4C40-9FF9-75C5AB983F3F}" destId="{D4122335-6DF2-48F2-8196-1E151D57D4E8}" srcOrd="0" destOrd="0" presId="urn:microsoft.com/office/officeart/2005/8/layout/process4"/>
    <dgm:cxn modelId="{B7A56FB6-248A-4129-9F9F-C493A6A8C3B6}" srcId="{F854030E-5F88-496C-AF2E-12592E3F08E0}" destId="{7E53A070-3019-4AC1-9BDD-3F890CCB83C2}" srcOrd="0" destOrd="0" parTransId="{B22F36F0-1F84-47E3-8C0E-5D87BB3D42F5}" sibTransId="{49E3762E-FF97-48F0-8035-65562403C6EC}"/>
    <dgm:cxn modelId="{DA0D69C7-DEE4-4333-9382-3AA285C90945}" type="presOf" srcId="{6822FC38-EE61-446B-B14E-562B82376545}" destId="{AF0E9A27-E472-483F-AAF2-13EE08282F50}" srcOrd="0" destOrd="0" presId="urn:microsoft.com/office/officeart/2005/8/layout/process4"/>
    <dgm:cxn modelId="{7AEBFE90-B760-49DD-BE15-8A44A3FF2C00}" type="presOf" srcId="{F854030E-5F88-496C-AF2E-12592E3F08E0}" destId="{B3D4F653-5BF2-4D58-BCEB-E14EC5E452F0}" srcOrd="0" destOrd="0" presId="urn:microsoft.com/office/officeart/2005/8/layout/process4"/>
    <dgm:cxn modelId="{8F8B11B6-9A8B-4168-B060-9838B248552C}" type="presOf" srcId="{A8AD633C-897D-4A3E-B57D-7AB7B55F2455}" destId="{F66A92EA-1A53-40BA-8A44-13BF2F71480F}" srcOrd="0" destOrd="0" presId="urn:microsoft.com/office/officeart/2005/8/layout/process4"/>
    <dgm:cxn modelId="{A6B530AF-13F1-44F8-AFE1-0FAA2FE22408}" type="presOf" srcId="{536885DF-965B-4C7A-9831-64E6D373CC8D}" destId="{35BF395F-2826-4980-8C05-3295088FF6DE}" srcOrd="0" destOrd="0" presId="urn:microsoft.com/office/officeart/2005/8/layout/process4"/>
    <dgm:cxn modelId="{AB47AB80-B4DF-434D-B006-6FA6FDA6DEAF}" type="presOf" srcId="{ECE5FD66-73DE-41AD-9724-21A9CF05168B}" destId="{3A2CC91E-CD68-4778-864A-E702FF7BD84A}" srcOrd="0" destOrd="0" presId="urn:microsoft.com/office/officeart/2005/8/layout/process4"/>
    <dgm:cxn modelId="{3E4A1BA0-B7B5-4406-AA7F-976B8E273516}" srcId="{62535585-6883-4C40-9FF9-75C5AB983F3F}" destId="{CFA26973-F7C0-4237-8655-454F3E2B62D0}" srcOrd="0" destOrd="0" parTransId="{0C87376F-7EE2-453C-83EC-31D5F4FDFF97}" sibTransId="{DDC8A6A9-9B78-493D-96A5-1233D5E6804B}"/>
    <dgm:cxn modelId="{497CA9CC-E012-4785-A538-99389562344B}" type="presOf" srcId="{7E53A070-3019-4AC1-9BDD-3F890CCB83C2}" destId="{3A3DEF3F-E8A8-43A2-A2B2-0379EE3D5FED}" srcOrd="0" destOrd="0" presId="urn:microsoft.com/office/officeart/2005/8/layout/process4"/>
    <dgm:cxn modelId="{9D2EC8DA-7206-4491-8EBA-01A705BF9C5A}" srcId="{536885DF-965B-4C7A-9831-64E6D373CC8D}" destId="{6822FC38-EE61-446B-B14E-562B82376545}" srcOrd="0" destOrd="0" parTransId="{90F725BE-9121-41AF-A9EA-C26B2C28B294}" sibTransId="{AAF6262F-3E28-41A9-B034-C17D1E69C1AE}"/>
    <dgm:cxn modelId="{98592AA3-741B-4AE9-834E-21976345B32C}" srcId="{F854030E-5F88-496C-AF2E-12592E3F08E0}" destId="{536885DF-965B-4C7A-9831-64E6D373CC8D}" srcOrd="1" destOrd="0" parTransId="{84F6B409-623A-4F62-B07B-90A479C67966}" sibTransId="{314DEE46-C835-4157-B381-904677A85310}"/>
    <dgm:cxn modelId="{86FE0E22-5642-4892-A332-65719FF8A6AB}" type="presOf" srcId="{CFA26973-F7C0-4237-8655-454F3E2B62D0}" destId="{6F09FBA5-7F8C-4EFC-ABE9-F0AFB0E91C6E}" srcOrd="0" destOrd="0" presId="urn:microsoft.com/office/officeart/2005/8/layout/process4"/>
    <dgm:cxn modelId="{3FBB1ABC-7AE9-4B04-BBA2-6E5C84B6DF7A}" type="presParOf" srcId="{B3D4F653-5BF2-4D58-BCEB-E14EC5E452F0}" destId="{3C0D68C4-FDBA-4073-8990-3CAD10F9C682}" srcOrd="0" destOrd="0" presId="urn:microsoft.com/office/officeart/2005/8/layout/process4"/>
    <dgm:cxn modelId="{D4CB0CE4-FCDB-4C9B-BBDF-1F368F3F87B4}" type="presParOf" srcId="{3C0D68C4-FDBA-4073-8990-3CAD10F9C682}" destId="{F66A92EA-1A53-40BA-8A44-13BF2F71480F}" srcOrd="0" destOrd="0" presId="urn:microsoft.com/office/officeart/2005/8/layout/process4"/>
    <dgm:cxn modelId="{DD68618B-AF83-407C-98B9-D7CF7955DF69}" type="presParOf" srcId="{B3D4F653-5BF2-4D58-BCEB-E14EC5E452F0}" destId="{0C6AE674-9443-42F3-9E95-BC806A6DC0E5}" srcOrd="1" destOrd="0" presId="urn:microsoft.com/office/officeart/2005/8/layout/process4"/>
    <dgm:cxn modelId="{12E333E2-52D0-4A23-8ABA-8549AAA367F2}" type="presParOf" srcId="{B3D4F653-5BF2-4D58-BCEB-E14EC5E452F0}" destId="{B96870BC-58C5-4711-B9E4-26F54DE1910C}" srcOrd="2" destOrd="0" presId="urn:microsoft.com/office/officeart/2005/8/layout/process4"/>
    <dgm:cxn modelId="{0EB1AFA6-AA9B-4E6F-A659-D54AFD0ECD5B}" type="presParOf" srcId="{B96870BC-58C5-4711-B9E4-26F54DE1910C}" destId="{D4122335-6DF2-48F2-8196-1E151D57D4E8}" srcOrd="0" destOrd="0" presId="urn:microsoft.com/office/officeart/2005/8/layout/process4"/>
    <dgm:cxn modelId="{08C2BAB7-DF6A-43C6-9AE7-99BAF9F1DBCD}" type="presParOf" srcId="{B96870BC-58C5-4711-B9E4-26F54DE1910C}" destId="{D03C4C70-DF2A-47C6-BE54-66A781B51F80}" srcOrd="1" destOrd="0" presId="urn:microsoft.com/office/officeart/2005/8/layout/process4"/>
    <dgm:cxn modelId="{B576747C-1062-48F9-896E-6DED8C91F953}" type="presParOf" srcId="{B96870BC-58C5-4711-B9E4-26F54DE1910C}" destId="{45D16C5A-7B89-4012-A750-2474A71E09E2}" srcOrd="2" destOrd="0" presId="urn:microsoft.com/office/officeart/2005/8/layout/process4"/>
    <dgm:cxn modelId="{032563D2-9C93-49F3-9990-B3B4DDAE9CD3}" type="presParOf" srcId="{45D16C5A-7B89-4012-A750-2474A71E09E2}" destId="{6F09FBA5-7F8C-4EFC-ABE9-F0AFB0E91C6E}" srcOrd="0" destOrd="0" presId="urn:microsoft.com/office/officeart/2005/8/layout/process4"/>
    <dgm:cxn modelId="{0BDDAC7B-4E77-4DE0-941F-1FFB8F458FF0}" type="presParOf" srcId="{B3D4F653-5BF2-4D58-BCEB-E14EC5E452F0}" destId="{979DEE47-F4BC-42ED-86D8-B37F70804F2B}" srcOrd="3" destOrd="0" presId="urn:microsoft.com/office/officeart/2005/8/layout/process4"/>
    <dgm:cxn modelId="{3439DAB5-4443-496E-BCED-54993550BA27}" type="presParOf" srcId="{B3D4F653-5BF2-4D58-BCEB-E14EC5E452F0}" destId="{C98A43A8-7EC4-4B92-A254-CBCD4FAD2B5E}" srcOrd="4" destOrd="0" presId="urn:microsoft.com/office/officeart/2005/8/layout/process4"/>
    <dgm:cxn modelId="{E92DE650-EE51-4F15-8DA8-866C0CAB2669}" type="presParOf" srcId="{C98A43A8-7EC4-4B92-A254-CBCD4FAD2B5E}" destId="{35BF395F-2826-4980-8C05-3295088FF6DE}" srcOrd="0" destOrd="0" presId="urn:microsoft.com/office/officeart/2005/8/layout/process4"/>
    <dgm:cxn modelId="{653B8B4E-294B-4DE3-9EFA-1257C45D49E4}" type="presParOf" srcId="{C98A43A8-7EC4-4B92-A254-CBCD4FAD2B5E}" destId="{AD739818-470E-4611-9291-3458C329A5CE}" srcOrd="1" destOrd="0" presId="urn:microsoft.com/office/officeart/2005/8/layout/process4"/>
    <dgm:cxn modelId="{CC486DE3-2EB5-4EEA-B6D4-FA96D0EE59DB}" type="presParOf" srcId="{C98A43A8-7EC4-4B92-A254-CBCD4FAD2B5E}" destId="{7FB59CEF-DFE7-4496-B662-61D89EC5781D}" srcOrd="2" destOrd="0" presId="urn:microsoft.com/office/officeart/2005/8/layout/process4"/>
    <dgm:cxn modelId="{A81F2888-C475-4481-B791-A672489130EF}" type="presParOf" srcId="{7FB59CEF-DFE7-4496-B662-61D89EC5781D}" destId="{AF0E9A27-E472-483F-AAF2-13EE08282F50}" srcOrd="0" destOrd="0" presId="urn:microsoft.com/office/officeart/2005/8/layout/process4"/>
    <dgm:cxn modelId="{EA79558E-4601-461E-9EF6-C3A4343B4BF2}" type="presParOf" srcId="{B3D4F653-5BF2-4D58-BCEB-E14EC5E452F0}" destId="{EC8DFEC4-1FE1-4E2D-9FA5-7FEA82C2ADA3}" srcOrd="5" destOrd="0" presId="urn:microsoft.com/office/officeart/2005/8/layout/process4"/>
    <dgm:cxn modelId="{D0F1C2EE-B23B-4DE3-9C69-39E12DB1D210}" type="presParOf" srcId="{B3D4F653-5BF2-4D58-BCEB-E14EC5E452F0}" destId="{D7260A40-35C2-4128-90E0-94D029984BB8}" srcOrd="6" destOrd="0" presId="urn:microsoft.com/office/officeart/2005/8/layout/process4"/>
    <dgm:cxn modelId="{80FCE651-57B5-44F1-B716-A7AF6D3E1AA5}" type="presParOf" srcId="{D7260A40-35C2-4128-90E0-94D029984BB8}" destId="{3A3DEF3F-E8A8-43A2-A2B2-0379EE3D5FED}" srcOrd="0" destOrd="0" presId="urn:microsoft.com/office/officeart/2005/8/layout/process4"/>
    <dgm:cxn modelId="{BDBADD92-67DE-40A7-9424-29381E470306}" type="presParOf" srcId="{D7260A40-35C2-4128-90E0-94D029984BB8}" destId="{CE866110-030F-48A7-BAAD-B795704046DF}" srcOrd="1" destOrd="0" presId="urn:microsoft.com/office/officeart/2005/8/layout/process4"/>
    <dgm:cxn modelId="{8C85EF70-A0C1-4E22-9C57-E2365CEB5035}" type="presParOf" srcId="{D7260A40-35C2-4128-90E0-94D029984BB8}" destId="{D791BFF4-A1AE-4176-9EAF-FF0F69E52D9C}" srcOrd="2" destOrd="0" presId="urn:microsoft.com/office/officeart/2005/8/layout/process4"/>
    <dgm:cxn modelId="{2A2610C8-4281-4546-B0D6-8E6389890B5E}" type="presParOf" srcId="{D791BFF4-A1AE-4176-9EAF-FF0F69E52D9C}" destId="{3A2CC91E-CD68-4778-864A-E702FF7BD84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AB3FBC-8B71-494A-B5B7-BD487F6C76C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2D4F652-AC8A-4DCB-90A0-DF241BB60544}">
      <dgm:prSet phldrT="[Текст]" custT="1"/>
      <dgm:spPr/>
      <dgm:t>
        <a:bodyPr/>
        <a:lstStyle/>
        <a:p>
          <a:pPr algn="ctr"/>
          <a:r>
            <a:rPr lang="ru-RU" sz="2400" dirty="0" smtClean="0"/>
            <a:t>Олимпиады</a:t>
          </a:r>
          <a:endParaRPr lang="ru-RU" sz="2400" dirty="0"/>
        </a:p>
      </dgm:t>
    </dgm:pt>
    <dgm:pt modelId="{FA52BE47-6696-4C05-8B16-BFA2A9801614}" type="parTrans" cxnId="{BF9C8D28-1B6D-4FE7-8BEB-5B6890AEB124}">
      <dgm:prSet/>
      <dgm:spPr/>
      <dgm:t>
        <a:bodyPr/>
        <a:lstStyle/>
        <a:p>
          <a:endParaRPr lang="ru-RU"/>
        </a:p>
      </dgm:t>
    </dgm:pt>
    <dgm:pt modelId="{1133B897-85DA-40B1-AE2F-9CEB8FF480AD}" type="sibTrans" cxnId="{BF9C8D28-1B6D-4FE7-8BEB-5B6890AEB124}">
      <dgm:prSet/>
      <dgm:spPr/>
      <dgm:t>
        <a:bodyPr/>
        <a:lstStyle/>
        <a:p>
          <a:endParaRPr lang="ru-RU"/>
        </a:p>
      </dgm:t>
    </dgm:pt>
    <dgm:pt modelId="{86B76AA6-6422-47F0-AD29-A1738F5B01A5}">
      <dgm:prSet phldrT="[Текст]" custT="1"/>
      <dgm:spPr/>
      <dgm:t>
        <a:bodyPr/>
        <a:lstStyle/>
        <a:p>
          <a:r>
            <a:rPr lang="ru-RU" sz="2400" dirty="0" smtClean="0"/>
            <a:t>Гранты</a:t>
          </a:r>
          <a:endParaRPr lang="ru-RU" sz="2400" dirty="0"/>
        </a:p>
      </dgm:t>
    </dgm:pt>
    <dgm:pt modelId="{6725E6A7-455D-4611-AB8C-3A6B71A17A60}" type="parTrans" cxnId="{E1FA3E17-3FB8-4270-A488-986A701B911F}">
      <dgm:prSet/>
      <dgm:spPr/>
      <dgm:t>
        <a:bodyPr/>
        <a:lstStyle/>
        <a:p>
          <a:endParaRPr lang="ru-RU"/>
        </a:p>
      </dgm:t>
    </dgm:pt>
    <dgm:pt modelId="{2B899851-71EF-4A39-89A5-EF65E455BFE9}" type="sibTrans" cxnId="{E1FA3E17-3FB8-4270-A488-986A701B911F}">
      <dgm:prSet/>
      <dgm:spPr/>
      <dgm:t>
        <a:bodyPr/>
        <a:lstStyle/>
        <a:p>
          <a:endParaRPr lang="ru-RU"/>
        </a:p>
      </dgm:t>
    </dgm:pt>
    <dgm:pt modelId="{620174B0-C6D0-40AA-8AEF-3BEBA8C2C0AA}">
      <dgm:prSet phldrT="[Текст]" custT="1"/>
      <dgm:spPr/>
      <dgm:t>
        <a:bodyPr/>
        <a:lstStyle/>
        <a:p>
          <a:r>
            <a:rPr lang="ru-RU" sz="2400" dirty="0" smtClean="0"/>
            <a:t>Медали </a:t>
          </a:r>
          <a:endParaRPr lang="ru-RU" sz="2400" dirty="0"/>
        </a:p>
      </dgm:t>
    </dgm:pt>
    <dgm:pt modelId="{ED202A16-E7CB-4267-B5E5-95ABD01D5410}" type="parTrans" cxnId="{04FC42E1-EEE3-4ABC-AC52-2B64B3D54ED5}">
      <dgm:prSet/>
      <dgm:spPr/>
      <dgm:t>
        <a:bodyPr/>
        <a:lstStyle/>
        <a:p>
          <a:endParaRPr lang="ru-RU"/>
        </a:p>
      </dgm:t>
    </dgm:pt>
    <dgm:pt modelId="{A57892FD-81D7-44F1-8FB0-29B055F1E421}" type="sibTrans" cxnId="{04FC42E1-EEE3-4ABC-AC52-2B64B3D54ED5}">
      <dgm:prSet/>
      <dgm:spPr/>
      <dgm:t>
        <a:bodyPr/>
        <a:lstStyle/>
        <a:p>
          <a:endParaRPr lang="ru-RU"/>
        </a:p>
      </dgm:t>
    </dgm:pt>
    <dgm:pt modelId="{D55BC5DD-2AD9-4E37-80E0-E17F36782811}" type="pres">
      <dgm:prSet presAssocID="{23AB3FBC-8B71-494A-B5B7-BD487F6C76C0}" presName="arrowDiagram" presStyleCnt="0">
        <dgm:presLayoutVars>
          <dgm:chMax val="5"/>
          <dgm:dir/>
          <dgm:resizeHandles val="exact"/>
        </dgm:presLayoutVars>
      </dgm:prSet>
      <dgm:spPr/>
    </dgm:pt>
    <dgm:pt modelId="{778EB5D7-5FE9-4D8C-8CE9-8BE4E5F566CB}" type="pres">
      <dgm:prSet presAssocID="{23AB3FBC-8B71-494A-B5B7-BD487F6C76C0}" presName="arrow" presStyleLbl="bgShp" presStyleIdx="0" presStyleCnt="1"/>
      <dgm:spPr>
        <a:solidFill>
          <a:schemeClr val="accent1">
            <a:lumMod val="75000"/>
          </a:schemeClr>
        </a:solidFill>
      </dgm:spPr>
    </dgm:pt>
    <dgm:pt modelId="{B7B64159-F59A-4E3C-A753-55151DFAC006}" type="pres">
      <dgm:prSet presAssocID="{23AB3FBC-8B71-494A-B5B7-BD487F6C76C0}" presName="arrowDiagram3" presStyleCnt="0"/>
      <dgm:spPr/>
    </dgm:pt>
    <dgm:pt modelId="{0B70B347-8DB6-46D3-847C-478E5B2C1346}" type="pres">
      <dgm:prSet presAssocID="{D2D4F652-AC8A-4DCB-90A0-DF241BB60544}" presName="bullet3a" presStyleLbl="node1" presStyleIdx="0" presStyleCnt="3"/>
      <dgm:spPr/>
    </dgm:pt>
    <dgm:pt modelId="{529FF0E3-1107-4C6D-A10F-659C327337BE}" type="pres">
      <dgm:prSet presAssocID="{D2D4F652-AC8A-4DCB-90A0-DF241BB60544}" presName="textBox3a" presStyleLbl="revTx" presStyleIdx="0" presStyleCnt="3" custScaleX="133337" custScaleY="36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F7F59-C4F5-4D09-9CA0-CA6C205B32EA}" type="pres">
      <dgm:prSet presAssocID="{86B76AA6-6422-47F0-AD29-A1738F5B01A5}" presName="bullet3b" presStyleLbl="node1" presStyleIdx="1" presStyleCnt="3"/>
      <dgm:spPr/>
    </dgm:pt>
    <dgm:pt modelId="{3AD926AD-C1E9-4C3D-ACBA-4D524F4F7165}" type="pres">
      <dgm:prSet presAssocID="{86B76AA6-6422-47F0-AD29-A1738F5B01A5}" presName="textBox3b" presStyleLbl="revTx" presStyleIdx="1" presStyleCnt="3" custScaleY="21762" custLinFactNeighborX="4378" custLinFactNeighborY="-25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B2769-B5DB-4912-A29D-F97184ABF44A}" type="pres">
      <dgm:prSet presAssocID="{620174B0-C6D0-40AA-8AEF-3BEBA8C2C0AA}" presName="bullet3c" presStyleLbl="node1" presStyleIdx="2" presStyleCnt="3"/>
      <dgm:spPr/>
    </dgm:pt>
    <dgm:pt modelId="{F8C3519A-8029-46C4-8164-19E59BDDB9A7}" type="pres">
      <dgm:prSet presAssocID="{620174B0-C6D0-40AA-8AEF-3BEBA8C2C0AA}" presName="textBox3c" presStyleLbl="revTx" presStyleIdx="2" presStyleCnt="3" custScaleY="67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9A9F96-539F-4BDD-8251-664AB992695D}" type="presOf" srcId="{D2D4F652-AC8A-4DCB-90A0-DF241BB60544}" destId="{529FF0E3-1107-4C6D-A10F-659C327337BE}" srcOrd="0" destOrd="0" presId="urn:microsoft.com/office/officeart/2005/8/layout/arrow2"/>
    <dgm:cxn modelId="{BF9C8D28-1B6D-4FE7-8BEB-5B6890AEB124}" srcId="{23AB3FBC-8B71-494A-B5B7-BD487F6C76C0}" destId="{D2D4F652-AC8A-4DCB-90A0-DF241BB60544}" srcOrd="0" destOrd="0" parTransId="{FA52BE47-6696-4C05-8B16-BFA2A9801614}" sibTransId="{1133B897-85DA-40B1-AE2F-9CEB8FF480AD}"/>
    <dgm:cxn modelId="{04FC42E1-EEE3-4ABC-AC52-2B64B3D54ED5}" srcId="{23AB3FBC-8B71-494A-B5B7-BD487F6C76C0}" destId="{620174B0-C6D0-40AA-8AEF-3BEBA8C2C0AA}" srcOrd="2" destOrd="0" parTransId="{ED202A16-E7CB-4267-B5E5-95ABD01D5410}" sibTransId="{A57892FD-81D7-44F1-8FB0-29B055F1E421}"/>
    <dgm:cxn modelId="{01E0CC8A-893F-4740-B00A-BFD8B4FF5EB3}" type="presOf" srcId="{23AB3FBC-8B71-494A-B5B7-BD487F6C76C0}" destId="{D55BC5DD-2AD9-4E37-80E0-E17F36782811}" srcOrd="0" destOrd="0" presId="urn:microsoft.com/office/officeart/2005/8/layout/arrow2"/>
    <dgm:cxn modelId="{F093A489-64CD-420D-A9E9-BBA855A51D2C}" type="presOf" srcId="{86B76AA6-6422-47F0-AD29-A1738F5B01A5}" destId="{3AD926AD-C1E9-4C3D-ACBA-4D524F4F7165}" srcOrd="0" destOrd="0" presId="urn:microsoft.com/office/officeart/2005/8/layout/arrow2"/>
    <dgm:cxn modelId="{E1FA3E17-3FB8-4270-A488-986A701B911F}" srcId="{23AB3FBC-8B71-494A-B5B7-BD487F6C76C0}" destId="{86B76AA6-6422-47F0-AD29-A1738F5B01A5}" srcOrd="1" destOrd="0" parTransId="{6725E6A7-455D-4611-AB8C-3A6B71A17A60}" sibTransId="{2B899851-71EF-4A39-89A5-EF65E455BFE9}"/>
    <dgm:cxn modelId="{1069196B-8E3B-415A-A90B-26027B027C03}" type="presOf" srcId="{620174B0-C6D0-40AA-8AEF-3BEBA8C2C0AA}" destId="{F8C3519A-8029-46C4-8164-19E59BDDB9A7}" srcOrd="0" destOrd="0" presId="urn:microsoft.com/office/officeart/2005/8/layout/arrow2"/>
    <dgm:cxn modelId="{5E943E3A-6B5E-40F4-A2AF-C9BCE8CD50F7}" type="presParOf" srcId="{D55BC5DD-2AD9-4E37-80E0-E17F36782811}" destId="{778EB5D7-5FE9-4D8C-8CE9-8BE4E5F566CB}" srcOrd="0" destOrd="0" presId="urn:microsoft.com/office/officeart/2005/8/layout/arrow2"/>
    <dgm:cxn modelId="{C8C4D3B3-92A8-4947-84B0-6D1B4837AC7A}" type="presParOf" srcId="{D55BC5DD-2AD9-4E37-80E0-E17F36782811}" destId="{B7B64159-F59A-4E3C-A753-55151DFAC006}" srcOrd="1" destOrd="0" presId="urn:microsoft.com/office/officeart/2005/8/layout/arrow2"/>
    <dgm:cxn modelId="{BA3972DD-6B50-44EF-89DD-8875369948AC}" type="presParOf" srcId="{B7B64159-F59A-4E3C-A753-55151DFAC006}" destId="{0B70B347-8DB6-46D3-847C-478E5B2C1346}" srcOrd="0" destOrd="0" presId="urn:microsoft.com/office/officeart/2005/8/layout/arrow2"/>
    <dgm:cxn modelId="{73B06D14-3297-4B06-8049-57A7C4F9894E}" type="presParOf" srcId="{B7B64159-F59A-4E3C-A753-55151DFAC006}" destId="{529FF0E3-1107-4C6D-A10F-659C327337BE}" srcOrd="1" destOrd="0" presId="urn:microsoft.com/office/officeart/2005/8/layout/arrow2"/>
    <dgm:cxn modelId="{541202C6-F61D-482B-A455-AA634A11FC2A}" type="presParOf" srcId="{B7B64159-F59A-4E3C-A753-55151DFAC006}" destId="{24EF7F59-C4F5-4D09-9CA0-CA6C205B32EA}" srcOrd="2" destOrd="0" presId="urn:microsoft.com/office/officeart/2005/8/layout/arrow2"/>
    <dgm:cxn modelId="{BB91DAA8-983C-46D1-A369-D4D474ED88A9}" type="presParOf" srcId="{B7B64159-F59A-4E3C-A753-55151DFAC006}" destId="{3AD926AD-C1E9-4C3D-ACBA-4D524F4F7165}" srcOrd="3" destOrd="0" presId="urn:microsoft.com/office/officeart/2005/8/layout/arrow2"/>
    <dgm:cxn modelId="{DE23EA98-62C7-41CA-B382-CF1017654362}" type="presParOf" srcId="{B7B64159-F59A-4E3C-A753-55151DFAC006}" destId="{4DCB2769-B5DB-4912-A29D-F97184ABF44A}" srcOrd="4" destOrd="0" presId="urn:microsoft.com/office/officeart/2005/8/layout/arrow2"/>
    <dgm:cxn modelId="{6DA6292B-6CAB-453C-B558-CC502963D980}" type="presParOf" srcId="{B7B64159-F59A-4E3C-A753-55151DFAC006}" destId="{F8C3519A-8029-46C4-8164-19E59BDDB9A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462E83-3830-4575-A331-6F3165A2942A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C11022-3D20-482C-8498-64B9D7AEB5F2}">
      <dgm:prSet phldrT="[Текст]" custT="1"/>
      <dgm:spPr/>
      <dgm:t>
        <a:bodyPr/>
        <a:lstStyle/>
        <a:p>
          <a:r>
            <a:rPr lang="ru-RU" sz="2400" dirty="0" smtClean="0"/>
            <a:t>Финансовые</a:t>
          </a:r>
          <a:endParaRPr lang="ru-RU" sz="2400" dirty="0"/>
        </a:p>
      </dgm:t>
    </dgm:pt>
    <dgm:pt modelId="{D53D5DA7-3698-486B-82B0-086F891D4D5F}" type="parTrans" cxnId="{6D3D9C59-CA32-40C1-B6CE-9CA18744DF8D}">
      <dgm:prSet/>
      <dgm:spPr/>
      <dgm:t>
        <a:bodyPr/>
        <a:lstStyle/>
        <a:p>
          <a:endParaRPr lang="ru-RU"/>
        </a:p>
      </dgm:t>
    </dgm:pt>
    <dgm:pt modelId="{A26D09C7-D5C9-4A3B-B3C8-B920E4DED847}" type="sibTrans" cxnId="{6D3D9C59-CA32-40C1-B6CE-9CA18744DF8D}">
      <dgm:prSet/>
      <dgm:spPr/>
      <dgm:t>
        <a:bodyPr/>
        <a:lstStyle/>
        <a:p>
          <a:endParaRPr lang="ru-RU"/>
        </a:p>
      </dgm:t>
    </dgm:pt>
    <dgm:pt modelId="{426D7418-9540-4E51-9ED2-588A21CEA447}">
      <dgm:prSet phldrT="[Текст]" custT="1"/>
      <dgm:spPr/>
      <dgm:t>
        <a:bodyPr/>
        <a:lstStyle/>
        <a:p>
          <a:r>
            <a:rPr lang="ru-RU" sz="2400" dirty="0" smtClean="0"/>
            <a:t>Организационные </a:t>
          </a:r>
          <a:endParaRPr lang="ru-RU" sz="2400" dirty="0"/>
        </a:p>
      </dgm:t>
    </dgm:pt>
    <dgm:pt modelId="{E32D3CE8-57E7-4A45-BD9A-6835E663981D}" type="parTrans" cxnId="{4A2D489D-A656-4DE7-9E8B-B6FA05B12DB8}">
      <dgm:prSet/>
      <dgm:spPr/>
      <dgm:t>
        <a:bodyPr/>
        <a:lstStyle/>
        <a:p>
          <a:endParaRPr lang="ru-RU"/>
        </a:p>
      </dgm:t>
    </dgm:pt>
    <dgm:pt modelId="{D669C824-3DBC-47D1-9F7F-A18F31679044}" type="sibTrans" cxnId="{4A2D489D-A656-4DE7-9E8B-B6FA05B12DB8}">
      <dgm:prSet/>
      <dgm:spPr/>
      <dgm:t>
        <a:bodyPr/>
        <a:lstStyle/>
        <a:p>
          <a:endParaRPr lang="ru-RU"/>
        </a:p>
      </dgm:t>
    </dgm:pt>
    <dgm:pt modelId="{A1FA72D9-25A9-416B-951A-BE5C77258F26}">
      <dgm:prSet phldrT="[Текст]" custT="1"/>
      <dgm:spPr/>
      <dgm:t>
        <a:bodyPr/>
        <a:lstStyle/>
        <a:p>
          <a:pPr algn="ctr"/>
          <a:r>
            <a:rPr lang="ru-RU" sz="2400" dirty="0" smtClean="0"/>
            <a:t>Методические </a:t>
          </a:r>
          <a:endParaRPr lang="ru-RU" sz="2400" dirty="0"/>
        </a:p>
      </dgm:t>
    </dgm:pt>
    <dgm:pt modelId="{7026FE77-4537-4D47-ABBF-679DBC7A2FFE}" type="parTrans" cxnId="{319A2143-0D6C-47B5-8B74-6B64E6120585}">
      <dgm:prSet/>
      <dgm:spPr/>
      <dgm:t>
        <a:bodyPr/>
        <a:lstStyle/>
        <a:p>
          <a:endParaRPr lang="ru-RU"/>
        </a:p>
      </dgm:t>
    </dgm:pt>
    <dgm:pt modelId="{EEAB125D-50F5-4E8D-9032-1381FA5DFE28}" type="sibTrans" cxnId="{319A2143-0D6C-47B5-8B74-6B64E6120585}">
      <dgm:prSet/>
      <dgm:spPr/>
      <dgm:t>
        <a:bodyPr/>
        <a:lstStyle/>
        <a:p>
          <a:endParaRPr lang="ru-RU"/>
        </a:p>
      </dgm:t>
    </dgm:pt>
    <dgm:pt modelId="{64047CF6-3624-482C-9393-F598E08B9EC1}">
      <dgm:prSet phldrT="[Текст]" custT="1"/>
      <dgm:spPr/>
      <dgm:t>
        <a:bodyPr/>
        <a:lstStyle/>
        <a:p>
          <a:pPr algn="ctr"/>
          <a:r>
            <a:rPr lang="ru-RU" sz="2400" dirty="0" smtClean="0"/>
            <a:t>Технологические </a:t>
          </a:r>
          <a:endParaRPr lang="ru-RU" sz="2400" dirty="0"/>
        </a:p>
      </dgm:t>
    </dgm:pt>
    <dgm:pt modelId="{3C5CDF5A-6887-4273-A23F-4CF3681C34F0}" type="parTrans" cxnId="{19A7CE7D-9807-4431-A609-6225A280D1C1}">
      <dgm:prSet/>
      <dgm:spPr/>
      <dgm:t>
        <a:bodyPr/>
        <a:lstStyle/>
        <a:p>
          <a:endParaRPr lang="ru-RU"/>
        </a:p>
      </dgm:t>
    </dgm:pt>
    <dgm:pt modelId="{9F3DDBA6-F096-451D-9066-F753BE49EADF}" type="sibTrans" cxnId="{19A7CE7D-9807-4431-A609-6225A280D1C1}">
      <dgm:prSet/>
      <dgm:spPr/>
      <dgm:t>
        <a:bodyPr/>
        <a:lstStyle/>
        <a:p>
          <a:endParaRPr lang="ru-RU"/>
        </a:p>
      </dgm:t>
    </dgm:pt>
    <dgm:pt modelId="{2660A702-DABD-40BA-BCFE-3FD6EB6CECF5}">
      <dgm:prSet phldrT="[Текст]" custT="1"/>
      <dgm:spPr/>
      <dgm:t>
        <a:bodyPr/>
        <a:lstStyle/>
        <a:p>
          <a:r>
            <a:rPr lang="ru-RU" sz="2400" dirty="0" smtClean="0"/>
            <a:t>Информационные </a:t>
          </a:r>
          <a:endParaRPr lang="ru-RU" sz="2400" dirty="0"/>
        </a:p>
      </dgm:t>
    </dgm:pt>
    <dgm:pt modelId="{B35D2ED0-8D59-448D-BE13-84D9120B7302}" type="parTrans" cxnId="{0CC3AC62-A021-4FB6-8B4C-07C2B3F466B5}">
      <dgm:prSet/>
      <dgm:spPr/>
      <dgm:t>
        <a:bodyPr/>
        <a:lstStyle/>
        <a:p>
          <a:endParaRPr lang="ru-RU"/>
        </a:p>
      </dgm:t>
    </dgm:pt>
    <dgm:pt modelId="{0169C3E0-2D23-4F4B-A136-A610F507152F}" type="sibTrans" cxnId="{0CC3AC62-A021-4FB6-8B4C-07C2B3F466B5}">
      <dgm:prSet/>
      <dgm:spPr/>
      <dgm:t>
        <a:bodyPr/>
        <a:lstStyle/>
        <a:p>
          <a:endParaRPr lang="ru-RU"/>
        </a:p>
      </dgm:t>
    </dgm:pt>
    <dgm:pt modelId="{EB4111E1-1679-420C-A178-FD74A3AEB254}" type="pres">
      <dgm:prSet presAssocID="{FA462E83-3830-4575-A331-6F3165A2942A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98F1F92A-C366-41FB-B13C-95964697AE64}" type="pres">
      <dgm:prSet presAssocID="{FA462E83-3830-4575-A331-6F3165A2942A}" presName="arrowNode" presStyleLbl="node1" presStyleIdx="0" presStyleCnt="1" custScaleX="111060" custScaleY="107484" custLinFactNeighborX="-2198" custLinFactNeighborY="1133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BE0DFB2-C56F-4AAD-B9A3-1DBB93D681BC}" type="pres">
      <dgm:prSet presAssocID="{5EC11022-3D20-482C-8498-64B9D7AEB5F2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DF1EE-4277-4674-8A24-94BBB8D9E70C}" type="pres">
      <dgm:prSet presAssocID="{426D7418-9540-4E51-9ED2-588A21CEA447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7C749-5A0D-4097-AEA7-A7D4087339F6}" type="pres">
      <dgm:prSet presAssocID="{D669C824-3DBC-47D1-9F7F-A18F31679044}" presName="dotNode2" presStyleCnt="0"/>
      <dgm:spPr/>
    </dgm:pt>
    <dgm:pt modelId="{E75964EB-FE0C-40AA-9931-442E161D614F}" type="pres">
      <dgm:prSet presAssocID="{D669C824-3DBC-47D1-9F7F-A18F31679044}" presName="dotRepeatNode" presStyleLbl="fgShp" presStyleIdx="0" presStyleCnt="3"/>
      <dgm:spPr/>
      <dgm:t>
        <a:bodyPr/>
        <a:lstStyle/>
        <a:p>
          <a:endParaRPr lang="ru-RU"/>
        </a:p>
      </dgm:t>
    </dgm:pt>
    <dgm:pt modelId="{1FF77019-41DA-46CB-B4BB-48751B1DC353}" type="pres">
      <dgm:prSet presAssocID="{A1FA72D9-25A9-416B-951A-BE5C77258F26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56CC5-7812-402C-B16F-98B808828671}" type="pres">
      <dgm:prSet presAssocID="{EEAB125D-50F5-4E8D-9032-1381FA5DFE28}" presName="dotNode3" presStyleCnt="0"/>
      <dgm:spPr/>
    </dgm:pt>
    <dgm:pt modelId="{E87F5EE3-8099-4991-9872-EEE77E20D9E5}" type="pres">
      <dgm:prSet presAssocID="{EEAB125D-50F5-4E8D-9032-1381FA5DFE28}" presName="dotRepeatNode" presStyleLbl="fgShp" presStyleIdx="1" presStyleCnt="3"/>
      <dgm:spPr/>
      <dgm:t>
        <a:bodyPr/>
        <a:lstStyle/>
        <a:p>
          <a:endParaRPr lang="ru-RU"/>
        </a:p>
      </dgm:t>
    </dgm:pt>
    <dgm:pt modelId="{F215E3F3-0A50-4C90-9098-3A434676B8FA}" type="pres">
      <dgm:prSet presAssocID="{64047CF6-3624-482C-9393-F598E08B9EC1}" presName="txNode4" presStyleLbl="revTx" presStyleIdx="3" presStyleCnt="5" custScaleX="12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C894B-D6FC-43EB-A703-84FC62F06E64}" type="pres">
      <dgm:prSet presAssocID="{9F3DDBA6-F096-451D-9066-F753BE49EADF}" presName="dotNode4" presStyleCnt="0"/>
      <dgm:spPr/>
    </dgm:pt>
    <dgm:pt modelId="{9E0D2871-6213-4C17-B308-05EF38F73A7F}" type="pres">
      <dgm:prSet presAssocID="{9F3DDBA6-F096-451D-9066-F753BE49EADF}" presName="dotRepeatNode" presStyleLbl="fgShp" presStyleIdx="2" presStyleCnt="3"/>
      <dgm:spPr/>
      <dgm:t>
        <a:bodyPr/>
        <a:lstStyle/>
        <a:p>
          <a:endParaRPr lang="ru-RU"/>
        </a:p>
      </dgm:t>
    </dgm:pt>
    <dgm:pt modelId="{D44B8AD7-80F2-43CB-99C3-8306B769927D}" type="pres">
      <dgm:prSet presAssocID="{2660A702-DABD-40BA-BCFE-3FD6EB6CECF5}" presName="txNode5" presStyleLbl="revTx" presStyleIdx="4" presStyleCnt="5" custScaleY="40916" custLinFactNeighborX="996" custLinFactNeighborY="-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C1DE82-44C2-4EC3-9097-888957F32457}" type="presOf" srcId="{FA462E83-3830-4575-A331-6F3165A2942A}" destId="{EB4111E1-1679-420C-A178-FD74A3AEB254}" srcOrd="0" destOrd="0" presId="urn:microsoft.com/office/officeart/2009/3/layout/DescendingProcess"/>
    <dgm:cxn modelId="{585AFBA5-C75D-48D7-BE84-4A905A638725}" type="presOf" srcId="{2660A702-DABD-40BA-BCFE-3FD6EB6CECF5}" destId="{D44B8AD7-80F2-43CB-99C3-8306B769927D}" srcOrd="0" destOrd="0" presId="urn:microsoft.com/office/officeart/2009/3/layout/DescendingProcess"/>
    <dgm:cxn modelId="{0CC3AC62-A021-4FB6-8B4C-07C2B3F466B5}" srcId="{FA462E83-3830-4575-A331-6F3165A2942A}" destId="{2660A702-DABD-40BA-BCFE-3FD6EB6CECF5}" srcOrd="4" destOrd="0" parTransId="{B35D2ED0-8D59-448D-BE13-84D9120B7302}" sibTransId="{0169C3E0-2D23-4F4B-A136-A610F507152F}"/>
    <dgm:cxn modelId="{19A7CE7D-9807-4431-A609-6225A280D1C1}" srcId="{FA462E83-3830-4575-A331-6F3165A2942A}" destId="{64047CF6-3624-482C-9393-F598E08B9EC1}" srcOrd="3" destOrd="0" parTransId="{3C5CDF5A-6887-4273-A23F-4CF3681C34F0}" sibTransId="{9F3DDBA6-F096-451D-9066-F753BE49EADF}"/>
    <dgm:cxn modelId="{6D3D9C59-CA32-40C1-B6CE-9CA18744DF8D}" srcId="{FA462E83-3830-4575-A331-6F3165A2942A}" destId="{5EC11022-3D20-482C-8498-64B9D7AEB5F2}" srcOrd="0" destOrd="0" parTransId="{D53D5DA7-3698-486B-82B0-086F891D4D5F}" sibTransId="{A26D09C7-D5C9-4A3B-B3C8-B920E4DED847}"/>
    <dgm:cxn modelId="{319A2143-0D6C-47B5-8B74-6B64E6120585}" srcId="{FA462E83-3830-4575-A331-6F3165A2942A}" destId="{A1FA72D9-25A9-416B-951A-BE5C77258F26}" srcOrd="2" destOrd="0" parTransId="{7026FE77-4537-4D47-ABBF-679DBC7A2FFE}" sibTransId="{EEAB125D-50F5-4E8D-9032-1381FA5DFE28}"/>
    <dgm:cxn modelId="{87B1B18E-7B27-44E0-BC7E-E3859E1BF329}" type="presOf" srcId="{9F3DDBA6-F096-451D-9066-F753BE49EADF}" destId="{9E0D2871-6213-4C17-B308-05EF38F73A7F}" srcOrd="0" destOrd="0" presId="urn:microsoft.com/office/officeart/2009/3/layout/DescendingProcess"/>
    <dgm:cxn modelId="{947DF39E-622A-409D-9C75-4965A99960F0}" type="presOf" srcId="{EEAB125D-50F5-4E8D-9032-1381FA5DFE28}" destId="{E87F5EE3-8099-4991-9872-EEE77E20D9E5}" srcOrd="0" destOrd="0" presId="urn:microsoft.com/office/officeart/2009/3/layout/DescendingProcess"/>
    <dgm:cxn modelId="{1F73C67B-EDA8-4D51-BB58-884F4C3415A9}" type="presOf" srcId="{A1FA72D9-25A9-416B-951A-BE5C77258F26}" destId="{1FF77019-41DA-46CB-B4BB-48751B1DC353}" srcOrd="0" destOrd="0" presId="urn:microsoft.com/office/officeart/2009/3/layout/DescendingProcess"/>
    <dgm:cxn modelId="{3CA97BFA-62DE-43CC-866A-09D61A0B5FFA}" type="presOf" srcId="{426D7418-9540-4E51-9ED2-588A21CEA447}" destId="{A37DF1EE-4277-4674-8A24-94BBB8D9E70C}" srcOrd="0" destOrd="0" presId="urn:microsoft.com/office/officeart/2009/3/layout/DescendingProcess"/>
    <dgm:cxn modelId="{4A2D489D-A656-4DE7-9E8B-B6FA05B12DB8}" srcId="{FA462E83-3830-4575-A331-6F3165A2942A}" destId="{426D7418-9540-4E51-9ED2-588A21CEA447}" srcOrd="1" destOrd="0" parTransId="{E32D3CE8-57E7-4A45-BD9A-6835E663981D}" sibTransId="{D669C824-3DBC-47D1-9F7F-A18F31679044}"/>
    <dgm:cxn modelId="{DFC2F71D-6D64-4793-A704-ECE762953CE3}" type="presOf" srcId="{5EC11022-3D20-482C-8498-64B9D7AEB5F2}" destId="{1BE0DFB2-C56F-4AAD-B9A3-1DBB93D681BC}" srcOrd="0" destOrd="0" presId="urn:microsoft.com/office/officeart/2009/3/layout/DescendingProcess"/>
    <dgm:cxn modelId="{71A601E9-A708-4472-A863-ABAB2901D2A8}" type="presOf" srcId="{64047CF6-3624-482C-9393-F598E08B9EC1}" destId="{F215E3F3-0A50-4C90-9098-3A434676B8FA}" srcOrd="0" destOrd="0" presId="urn:microsoft.com/office/officeart/2009/3/layout/DescendingProcess"/>
    <dgm:cxn modelId="{95DB0DF9-BE06-40E9-AEF7-6B8EE45A7238}" type="presOf" srcId="{D669C824-3DBC-47D1-9F7F-A18F31679044}" destId="{E75964EB-FE0C-40AA-9931-442E161D614F}" srcOrd="0" destOrd="0" presId="urn:microsoft.com/office/officeart/2009/3/layout/DescendingProcess"/>
    <dgm:cxn modelId="{D733C273-8AAE-4E7A-BE7C-7108761D8696}" type="presParOf" srcId="{EB4111E1-1679-420C-A178-FD74A3AEB254}" destId="{98F1F92A-C366-41FB-B13C-95964697AE64}" srcOrd="0" destOrd="0" presId="urn:microsoft.com/office/officeart/2009/3/layout/DescendingProcess"/>
    <dgm:cxn modelId="{065F4B84-9405-4600-983B-87FEF17BE178}" type="presParOf" srcId="{EB4111E1-1679-420C-A178-FD74A3AEB254}" destId="{1BE0DFB2-C56F-4AAD-B9A3-1DBB93D681BC}" srcOrd="1" destOrd="0" presId="urn:microsoft.com/office/officeart/2009/3/layout/DescendingProcess"/>
    <dgm:cxn modelId="{B7779C9B-F451-4AA1-B91C-21F318752978}" type="presParOf" srcId="{EB4111E1-1679-420C-A178-FD74A3AEB254}" destId="{A37DF1EE-4277-4674-8A24-94BBB8D9E70C}" srcOrd="2" destOrd="0" presId="urn:microsoft.com/office/officeart/2009/3/layout/DescendingProcess"/>
    <dgm:cxn modelId="{C563926B-048D-40B8-BBFD-E8A5E0195EFA}" type="presParOf" srcId="{EB4111E1-1679-420C-A178-FD74A3AEB254}" destId="{0D17C749-5A0D-4097-AEA7-A7D4087339F6}" srcOrd="3" destOrd="0" presId="urn:microsoft.com/office/officeart/2009/3/layout/DescendingProcess"/>
    <dgm:cxn modelId="{A0AFC3B6-A3F5-4F8A-AE62-7403139D788A}" type="presParOf" srcId="{0D17C749-5A0D-4097-AEA7-A7D4087339F6}" destId="{E75964EB-FE0C-40AA-9931-442E161D614F}" srcOrd="0" destOrd="0" presId="urn:microsoft.com/office/officeart/2009/3/layout/DescendingProcess"/>
    <dgm:cxn modelId="{1281B79F-4669-4125-A5F1-EDF9AECD1A95}" type="presParOf" srcId="{EB4111E1-1679-420C-A178-FD74A3AEB254}" destId="{1FF77019-41DA-46CB-B4BB-48751B1DC353}" srcOrd="4" destOrd="0" presId="urn:microsoft.com/office/officeart/2009/3/layout/DescendingProcess"/>
    <dgm:cxn modelId="{83E31E76-A327-43C6-8CEC-E03FC4F4F232}" type="presParOf" srcId="{EB4111E1-1679-420C-A178-FD74A3AEB254}" destId="{2D556CC5-7812-402C-B16F-98B808828671}" srcOrd="5" destOrd="0" presId="urn:microsoft.com/office/officeart/2009/3/layout/DescendingProcess"/>
    <dgm:cxn modelId="{052CD64D-BEF0-4CE5-A92A-70CB315841A4}" type="presParOf" srcId="{2D556CC5-7812-402C-B16F-98B808828671}" destId="{E87F5EE3-8099-4991-9872-EEE77E20D9E5}" srcOrd="0" destOrd="0" presId="urn:microsoft.com/office/officeart/2009/3/layout/DescendingProcess"/>
    <dgm:cxn modelId="{AEED122A-95D5-40FC-A674-820F76476E7E}" type="presParOf" srcId="{EB4111E1-1679-420C-A178-FD74A3AEB254}" destId="{F215E3F3-0A50-4C90-9098-3A434676B8FA}" srcOrd="6" destOrd="0" presId="urn:microsoft.com/office/officeart/2009/3/layout/DescendingProcess"/>
    <dgm:cxn modelId="{BBFA5E01-F01E-4B22-87C1-4A787F0E503A}" type="presParOf" srcId="{EB4111E1-1679-420C-A178-FD74A3AEB254}" destId="{745C894B-D6FC-43EB-A703-84FC62F06E64}" srcOrd="7" destOrd="0" presId="urn:microsoft.com/office/officeart/2009/3/layout/DescendingProcess"/>
    <dgm:cxn modelId="{0A49BEBC-9061-4855-8421-E5418439C88E}" type="presParOf" srcId="{745C894B-D6FC-43EB-A703-84FC62F06E64}" destId="{9E0D2871-6213-4C17-B308-05EF38F73A7F}" srcOrd="0" destOrd="0" presId="urn:microsoft.com/office/officeart/2009/3/layout/DescendingProcess"/>
    <dgm:cxn modelId="{C8CB6C04-843F-4374-8F14-9C733A75B83A}" type="presParOf" srcId="{EB4111E1-1679-420C-A178-FD74A3AEB254}" destId="{D44B8AD7-80F2-43CB-99C3-8306B769927D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A2E101-4049-4A7D-BA0B-579149E6E5B0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E1AA4A-10AB-4CC5-8DF5-89BCAE3EE34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Показатели должны отражать как объективные, так и субъективные  признаки результативности деятельности педагога</a:t>
          </a:r>
          <a:endParaRPr lang="ru-RU" sz="2400" b="1" dirty="0">
            <a:solidFill>
              <a:srgbClr val="002060"/>
            </a:solidFill>
          </a:endParaRPr>
        </a:p>
      </dgm:t>
    </dgm:pt>
    <dgm:pt modelId="{47410686-BBE0-4BA1-B84E-46B1657DEA50}" type="parTrans" cxnId="{813DF6A7-4603-4CE5-9DFE-28B2E142FB4E}">
      <dgm:prSet/>
      <dgm:spPr/>
      <dgm:t>
        <a:bodyPr/>
        <a:lstStyle/>
        <a:p>
          <a:endParaRPr lang="ru-RU"/>
        </a:p>
      </dgm:t>
    </dgm:pt>
    <dgm:pt modelId="{70A85760-B902-447A-88DA-18EDCA29E508}" type="sibTrans" cxnId="{813DF6A7-4603-4CE5-9DFE-28B2E142FB4E}">
      <dgm:prSet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D782EF85-7CDC-42E8-8AC6-BC2DAF49934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В показателях должны быть отражены успехи деятельности не только педагогов, но и обучающихся</a:t>
          </a:r>
          <a:endParaRPr lang="ru-RU" sz="2400" b="1" dirty="0">
            <a:solidFill>
              <a:srgbClr val="002060"/>
            </a:solidFill>
          </a:endParaRPr>
        </a:p>
      </dgm:t>
    </dgm:pt>
    <dgm:pt modelId="{B3E5E8C1-31D6-496D-B02D-93F0D98BE620}" type="parTrans" cxnId="{715016E7-D267-4642-B65C-0D8F9C381882}">
      <dgm:prSet/>
      <dgm:spPr/>
      <dgm:t>
        <a:bodyPr/>
        <a:lstStyle/>
        <a:p>
          <a:endParaRPr lang="ru-RU"/>
        </a:p>
      </dgm:t>
    </dgm:pt>
    <dgm:pt modelId="{C7410BE7-0F60-4D93-9CF1-A15F069926BD}" type="sibTrans" cxnId="{715016E7-D267-4642-B65C-0D8F9C381882}">
      <dgm:prSet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D7AFDC6D-D783-451B-9ED1-E85CC4A6CB0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Оценку субъективных показателей результативности должны осуществлять не только непосредственные участники деятельности, но и ее опосредованные «заказчики» - родители одаренных детей</a:t>
          </a:r>
          <a:endParaRPr lang="ru-RU" sz="2400" b="1" dirty="0">
            <a:solidFill>
              <a:srgbClr val="002060"/>
            </a:solidFill>
          </a:endParaRPr>
        </a:p>
      </dgm:t>
    </dgm:pt>
    <dgm:pt modelId="{51510138-F127-437A-9368-897C3314D077}" type="parTrans" cxnId="{E7DFF77C-E995-4F73-AE0D-14BD2EDEFF0E}">
      <dgm:prSet/>
      <dgm:spPr/>
      <dgm:t>
        <a:bodyPr/>
        <a:lstStyle/>
        <a:p>
          <a:endParaRPr lang="ru-RU"/>
        </a:p>
      </dgm:t>
    </dgm:pt>
    <dgm:pt modelId="{DCF3A204-0FEE-4549-B290-21171DF0CBAA}" type="sibTrans" cxnId="{E7DFF77C-E995-4F73-AE0D-14BD2EDEFF0E}">
      <dgm:prSet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083B12C2-5CB6-4D4C-8913-E946B0889E0F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При оценивании важно учитывать не только те результаты, которые достигнуты на конкретный момент времени, но и динамика их изменений в течение определенного промежутка времени </a:t>
          </a:r>
          <a:endParaRPr lang="ru-RU" sz="2400" b="1" dirty="0">
            <a:solidFill>
              <a:srgbClr val="002060"/>
            </a:solidFill>
          </a:endParaRPr>
        </a:p>
      </dgm:t>
    </dgm:pt>
    <dgm:pt modelId="{314997E3-58CB-4F67-9E89-5F91386612C1}" type="parTrans" cxnId="{67E0DEF0-4692-49F1-A723-54862876512E}">
      <dgm:prSet/>
      <dgm:spPr/>
      <dgm:t>
        <a:bodyPr/>
        <a:lstStyle/>
        <a:p>
          <a:endParaRPr lang="ru-RU"/>
        </a:p>
      </dgm:t>
    </dgm:pt>
    <dgm:pt modelId="{0DF39F3E-6E36-4D54-BD42-D9050C185AA9}" type="sibTrans" cxnId="{67E0DEF0-4692-49F1-A723-54862876512E}">
      <dgm:prSet/>
      <dgm:spPr/>
      <dgm:t>
        <a:bodyPr/>
        <a:lstStyle/>
        <a:p>
          <a:endParaRPr lang="ru-RU"/>
        </a:p>
      </dgm:t>
    </dgm:pt>
    <dgm:pt modelId="{F506F56A-E418-45AB-A90E-2FD1BC9CB586}" type="pres">
      <dgm:prSet presAssocID="{F9A2E101-4049-4A7D-BA0B-579149E6E5B0}" presName="outerComposite" presStyleCnt="0">
        <dgm:presLayoutVars>
          <dgm:chMax val="5"/>
          <dgm:dir/>
          <dgm:resizeHandles val="exact"/>
        </dgm:presLayoutVars>
      </dgm:prSet>
      <dgm:spPr/>
    </dgm:pt>
    <dgm:pt modelId="{5B40F99F-849A-49E8-BDBF-4498D0758918}" type="pres">
      <dgm:prSet presAssocID="{F9A2E101-4049-4A7D-BA0B-579149E6E5B0}" presName="dummyMaxCanvas" presStyleCnt="0">
        <dgm:presLayoutVars/>
      </dgm:prSet>
      <dgm:spPr/>
    </dgm:pt>
    <dgm:pt modelId="{7CAF5A9D-1A70-4B8F-86AC-A2F453F6EF33}" type="pres">
      <dgm:prSet presAssocID="{F9A2E101-4049-4A7D-BA0B-579149E6E5B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C09D6-66B9-4CAF-A1A4-6F8D18643F9A}" type="pres">
      <dgm:prSet presAssocID="{F9A2E101-4049-4A7D-BA0B-579149E6E5B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18F27-7A0A-4383-8715-6AD47F25274C}" type="pres">
      <dgm:prSet presAssocID="{F9A2E101-4049-4A7D-BA0B-579149E6E5B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063E4-960C-4449-B466-4E3D442E44D8}" type="pres">
      <dgm:prSet presAssocID="{F9A2E101-4049-4A7D-BA0B-579149E6E5B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ADEEF-ECE6-4680-B345-F3E316878DC2}" type="pres">
      <dgm:prSet presAssocID="{F9A2E101-4049-4A7D-BA0B-579149E6E5B0}" presName="FourConn_1-2" presStyleLbl="fgAccFollowNode1" presStyleIdx="0" presStyleCnt="3">
        <dgm:presLayoutVars>
          <dgm:bulletEnabled val="1"/>
        </dgm:presLayoutVars>
      </dgm:prSet>
      <dgm:spPr/>
    </dgm:pt>
    <dgm:pt modelId="{3DE00941-F10C-484E-AF5C-A19A7019884F}" type="pres">
      <dgm:prSet presAssocID="{F9A2E101-4049-4A7D-BA0B-579149E6E5B0}" presName="FourConn_2-3" presStyleLbl="fgAccFollowNode1" presStyleIdx="1" presStyleCnt="3">
        <dgm:presLayoutVars>
          <dgm:bulletEnabled val="1"/>
        </dgm:presLayoutVars>
      </dgm:prSet>
      <dgm:spPr/>
    </dgm:pt>
    <dgm:pt modelId="{B7112A00-8497-4005-B6E2-118215A2F9C9}" type="pres">
      <dgm:prSet presAssocID="{F9A2E101-4049-4A7D-BA0B-579149E6E5B0}" presName="FourConn_3-4" presStyleLbl="fgAccFollowNode1" presStyleIdx="2" presStyleCnt="3">
        <dgm:presLayoutVars>
          <dgm:bulletEnabled val="1"/>
        </dgm:presLayoutVars>
      </dgm:prSet>
      <dgm:spPr/>
    </dgm:pt>
    <dgm:pt modelId="{8681E7E7-C916-4CD1-8C09-3853568CB71F}" type="pres">
      <dgm:prSet presAssocID="{F9A2E101-4049-4A7D-BA0B-579149E6E5B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30256-1B20-4425-A01C-5FF3229A7252}" type="pres">
      <dgm:prSet presAssocID="{F9A2E101-4049-4A7D-BA0B-579149E6E5B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19B75-CA44-48DD-945B-AEF25FB4097A}" type="pres">
      <dgm:prSet presAssocID="{F9A2E101-4049-4A7D-BA0B-579149E6E5B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C3F96-D22A-43B1-8C88-10DCB1345262}" type="pres">
      <dgm:prSet presAssocID="{F9A2E101-4049-4A7D-BA0B-579149E6E5B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DFF77C-E995-4F73-AE0D-14BD2EDEFF0E}" srcId="{F9A2E101-4049-4A7D-BA0B-579149E6E5B0}" destId="{D7AFDC6D-D783-451B-9ED1-E85CC4A6CB07}" srcOrd="2" destOrd="0" parTransId="{51510138-F127-437A-9368-897C3314D077}" sibTransId="{DCF3A204-0FEE-4549-B290-21171DF0CBAA}"/>
    <dgm:cxn modelId="{94142DFD-69FB-40AC-8001-14803911616C}" type="presOf" srcId="{D782EF85-7CDC-42E8-8AC6-BC2DAF499347}" destId="{F49C09D6-66B9-4CAF-A1A4-6F8D18643F9A}" srcOrd="0" destOrd="0" presId="urn:microsoft.com/office/officeart/2005/8/layout/vProcess5"/>
    <dgm:cxn modelId="{66C5A266-072A-48F7-B90A-8D37CF00D2C4}" type="presOf" srcId="{DCF3A204-0FEE-4549-B290-21171DF0CBAA}" destId="{B7112A00-8497-4005-B6E2-118215A2F9C9}" srcOrd="0" destOrd="0" presId="urn:microsoft.com/office/officeart/2005/8/layout/vProcess5"/>
    <dgm:cxn modelId="{3CF981FC-5D08-47BC-B0E8-5EFBF474D2F0}" type="presOf" srcId="{95E1AA4A-10AB-4CC5-8DF5-89BCAE3EE34E}" destId="{7CAF5A9D-1A70-4B8F-86AC-A2F453F6EF33}" srcOrd="0" destOrd="0" presId="urn:microsoft.com/office/officeart/2005/8/layout/vProcess5"/>
    <dgm:cxn modelId="{81003517-4B50-48CF-8598-A430C6B41D2D}" type="presOf" srcId="{D7AFDC6D-D783-451B-9ED1-E85CC4A6CB07}" destId="{74919B75-CA44-48DD-945B-AEF25FB4097A}" srcOrd="1" destOrd="0" presId="urn:microsoft.com/office/officeart/2005/8/layout/vProcess5"/>
    <dgm:cxn modelId="{813DF6A7-4603-4CE5-9DFE-28B2E142FB4E}" srcId="{F9A2E101-4049-4A7D-BA0B-579149E6E5B0}" destId="{95E1AA4A-10AB-4CC5-8DF5-89BCAE3EE34E}" srcOrd="0" destOrd="0" parTransId="{47410686-BBE0-4BA1-B84E-46B1657DEA50}" sibTransId="{70A85760-B902-447A-88DA-18EDCA29E508}"/>
    <dgm:cxn modelId="{BBD3E119-3F00-42B3-9632-FEFCBEEB9405}" type="presOf" srcId="{083B12C2-5CB6-4D4C-8913-E946B0889E0F}" destId="{690063E4-960C-4449-B466-4E3D442E44D8}" srcOrd="0" destOrd="0" presId="urn:microsoft.com/office/officeart/2005/8/layout/vProcess5"/>
    <dgm:cxn modelId="{DB7D3DAF-0A1E-40F1-945C-8E52E5635D61}" type="presOf" srcId="{95E1AA4A-10AB-4CC5-8DF5-89BCAE3EE34E}" destId="{8681E7E7-C916-4CD1-8C09-3853568CB71F}" srcOrd="1" destOrd="0" presId="urn:microsoft.com/office/officeart/2005/8/layout/vProcess5"/>
    <dgm:cxn modelId="{7D6046B6-4C34-49B5-958E-9ADB916F80D6}" type="presOf" srcId="{C7410BE7-0F60-4D93-9CF1-A15F069926BD}" destId="{3DE00941-F10C-484E-AF5C-A19A7019884F}" srcOrd="0" destOrd="0" presId="urn:microsoft.com/office/officeart/2005/8/layout/vProcess5"/>
    <dgm:cxn modelId="{715016E7-D267-4642-B65C-0D8F9C381882}" srcId="{F9A2E101-4049-4A7D-BA0B-579149E6E5B0}" destId="{D782EF85-7CDC-42E8-8AC6-BC2DAF499347}" srcOrd="1" destOrd="0" parTransId="{B3E5E8C1-31D6-496D-B02D-93F0D98BE620}" sibTransId="{C7410BE7-0F60-4D93-9CF1-A15F069926BD}"/>
    <dgm:cxn modelId="{F95C360B-166E-4382-9CB9-1BBBE2168529}" type="presOf" srcId="{F9A2E101-4049-4A7D-BA0B-579149E6E5B0}" destId="{F506F56A-E418-45AB-A90E-2FD1BC9CB586}" srcOrd="0" destOrd="0" presId="urn:microsoft.com/office/officeart/2005/8/layout/vProcess5"/>
    <dgm:cxn modelId="{7CBB65DA-4DE1-4C9F-B0EB-6D1BB36CC062}" type="presOf" srcId="{D7AFDC6D-D783-451B-9ED1-E85CC4A6CB07}" destId="{2D118F27-7A0A-4383-8715-6AD47F25274C}" srcOrd="0" destOrd="0" presId="urn:microsoft.com/office/officeart/2005/8/layout/vProcess5"/>
    <dgm:cxn modelId="{7A6319F8-CA82-48E6-A4F4-694EF52E48EE}" type="presOf" srcId="{083B12C2-5CB6-4D4C-8913-E946B0889E0F}" destId="{308C3F96-D22A-43B1-8C88-10DCB1345262}" srcOrd="1" destOrd="0" presId="urn:microsoft.com/office/officeart/2005/8/layout/vProcess5"/>
    <dgm:cxn modelId="{67E0DEF0-4692-49F1-A723-54862876512E}" srcId="{F9A2E101-4049-4A7D-BA0B-579149E6E5B0}" destId="{083B12C2-5CB6-4D4C-8913-E946B0889E0F}" srcOrd="3" destOrd="0" parTransId="{314997E3-58CB-4F67-9E89-5F91386612C1}" sibTransId="{0DF39F3E-6E36-4D54-BD42-D9050C185AA9}"/>
    <dgm:cxn modelId="{109D922B-F23E-4A61-8B5D-4D5EBD41B995}" type="presOf" srcId="{D782EF85-7CDC-42E8-8AC6-BC2DAF499347}" destId="{36330256-1B20-4425-A01C-5FF3229A7252}" srcOrd="1" destOrd="0" presId="urn:microsoft.com/office/officeart/2005/8/layout/vProcess5"/>
    <dgm:cxn modelId="{6926E567-8601-4A83-81CE-538CE5FED466}" type="presOf" srcId="{70A85760-B902-447A-88DA-18EDCA29E508}" destId="{477ADEEF-ECE6-4680-B345-F3E316878DC2}" srcOrd="0" destOrd="0" presId="urn:microsoft.com/office/officeart/2005/8/layout/vProcess5"/>
    <dgm:cxn modelId="{49978681-F4A7-4E8A-A416-699A4EAEC323}" type="presParOf" srcId="{F506F56A-E418-45AB-A90E-2FD1BC9CB586}" destId="{5B40F99F-849A-49E8-BDBF-4498D0758918}" srcOrd="0" destOrd="0" presId="urn:microsoft.com/office/officeart/2005/8/layout/vProcess5"/>
    <dgm:cxn modelId="{C46840F4-4C18-4B90-AFFA-9F60855333D5}" type="presParOf" srcId="{F506F56A-E418-45AB-A90E-2FD1BC9CB586}" destId="{7CAF5A9D-1A70-4B8F-86AC-A2F453F6EF33}" srcOrd="1" destOrd="0" presId="urn:microsoft.com/office/officeart/2005/8/layout/vProcess5"/>
    <dgm:cxn modelId="{90B560FA-9B54-46E3-9037-B9E3E8FF0A90}" type="presParOf" srcId="{F506F56A-E418-45AB-A90E-2FD1BC9CB586}" destId="{F49C09D6-66B9-4CAF-A1A4-6F8D18643F9A}" srcOrd="2" destOrd="0" presId="urn:microsoft.com/office/officeart/2005/8/layout/vProcess5"/>
    <dgm:cxn modelId="{222F503B-3998-416B-81F9-A82463CBC7F4}" type="presParOf" srcId="{F506F56A-E418-45AB-A90E-2FD1BC9CB586}" destId="{2D118F27-7A0A-4383-8715-6AD47F25274C}" srcOrd="3" destOrd="0" presId="urn:microsoft.com/office/officeart/2005/8/layout/vProcess5"/>
    <dgm:cxn modelId="{0FA67F32-FCCE-455A-9FDE-D99310108A2A}" type="presParOf" srcId="{F506F56A-E418-45AB-A90E-2FD1BC9CB586}" destId="{690063E4-960C-4449-B466-4E3D442E44D8}" srcOrd="4" destOrd="0" presId="urn:microsoft.com/office/officeart/2005/8/layout/vProcess5"/>
    <dgm:cxn modelId="{710C4D65-BF98-4843-8F3F-D2F364C33F8E}" type="presParOf" srcId="{F506F56A-E418-45AB-A90E-2FD1BC9CB586}" destId="{477ADEEF-ECE6-4680-B345-F3E316878DC2}" srcOrd="5" destOrd="0" presId="urn:microsoft.com/office/officeart/2005/8/layout/vProcess5"/>
    <dgm:cxn modelId="{B7959881-BD9A-4E22-89F6-D74B72EFECDA}" type="presParOf" srcId="{F506F56A-E418-45AB-A90E-2FD1BC9CB586}" destId="{3DE00941-F10C-484E-AF5C-A19A7019884F}" srcOrd="6" destOrd="0" presId="urn:microsoft.com/office/officeart/2005/8/layout/vProcess5"/>
    <dgm:cxn modelId="{7AA04E0F-B61A-4009-A997-227182D7159D}" type="presParOf" srcId="{F506F56A-E418-45AB-A90E-2FD1BC9CB586}" destId="{B7112A00-8497-4005-B6E2-118215A2F9C9}" srcOrd="7" destOrd="0" presId="urn:microsoft.com/office/officeart/2005/8/layout/vProcess5"/>
    <dgm:cxn modelId="{93348577-7AE2-41A7-9DB2-B89789CB6B21}" type="presParOf" srcId="{F506F56A-E418-45AB-A90E-2FD1BC9CB586}" destId="{8681E7E7-C916-4CD1-8C09-3853568CB71F}" srcOrd="8" destOrd="0" presId="urn:microsoft.com/office/officeart/2005/8/layout/vProcess5"/>
    <dgm:cxn modelId="{BE042A47-3A3E-457E-A8B2-F4930779B7A4}" type="presParOf" srcId="{F506F56A-E418-45AB-A90E-2FD1BC9CB586}" destId="{36330256-1B20-4425-A01C-5FF3229A7252}" srcOrd="9" destOrd="0" presId="urn:microsoft.com/office/officeart/2005/8/layout/vProcess5"/>
    <dgm:cxn modelId="{74E886D0-B070-4589-B4F5-8EDE06437CAC}" type="presParOf" srcId="{F506F56A-E418-45AB-A90E-2FD1BC9CB586}" destId="{74919B75-CA44-48DD-945B-AEF25FB4097A}" srcOrd="10" destOrd="0" presId="urn:microsoft.com/office/officeart/2005/8/layout/vProcess5"/>
    <dgm:cxn modelId="{A29090DA-8A47-43D5-AA8D-3523AF733451}" type="presParOf" srcId="{F506F56A-E418-45AB-A90E-2FD1BC9CB586}" destId="{308C3F96-D22A-43B1-8C88-10DCB134526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87CCF8-A957-4419-9950-467C3D4C413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A27306-5512-4AD0-818D-0FD9DA358256}">
      <dgm:prSet phldrT="[Текст]" custT="1"/>
      <dgm:spPr/>
      <dgm:t>
        <a:bodyPr/>
        <a:lstStyle/>
        <a:p>
          <a:r>
            <a:rPr lang="ru-RU" sz="2400" b="1" i="0" dirty="0" smtClean="0"/>
            <a:t>Обеспеченность деятельности педагога</a:t>
          </a:r>
        </a:p>
        <a:p>
          <a:r>
            <a:rPr lang="ru-RU" sz="2400" b="1" i="0" dirty="0" smtClean="0"/>
            <a:t>(созданная система условий)</a:t>
          </a:r>
          <a:endParaRPr lang="ru-RU" sz="2400" b="1" i="0" dirty="0"/>
        </a:p>
      </dgm:t>
    </dgm:pt>
    <dgm:pt modelId="{24A8B03C-ACA9-4BAB-84DA-D3262CD7FDE1}" type="parTrans" cxnId="{17152F5F-87CE-4B68-99DD-9D509D77D4F9}">
      <dgm:prSet/>
      <dgm:spPr/>
      <dgm:t>
        <a:bodyPr/>
        <a:lstStyle/>
        <a:p>
          <a:endParaRPr lang="ru-RU"/>
        </a:p>
      </dgm:t>
    </dgm:pt>
    <dgm:pt modelId="{660BA00F-3BE3-415A-95F2-C32421AEA179}" type="sibTrans" cxnId="{17152F5F-87CE-4B68-99DD-9D509D77D4F9}">
      <dgm:prSet/>
      <dgm:spPr/>
      <dgm:t>
        <a:bodyPr/>
        <a:lstStyle/>
        <a:p>
          <a:endParaRPr lang="ru-RU"/>
        </a:p>
      </dgm:t>
    </dgm:pt>
    <dgm:pt modelId="{35621FD9-9684-44A0-8159-D68C445385C7}">
      <dgm:prSet phldrT="[Текст]" custT="1"/>
      <dgm:spPr/>
      <dgm:t>
        <a:bodyPr/>
        <a:lstStyle/>
        <a:p>
          <a:r>
            <a:rPr lang="ru-RU" sz="2400" b="1" i="0" dirty="0" smtClean="0">
              <a:solidFill>
                <a:srgbClr val="002060"/>
              </a:solidFill>
            </a:rPr>
            <a:t>Удовлетворенность детей и родителей результатами деятельности</a:t>
          </a:r>
          <a:endParaRPr lang="ru-RU" sz="2400" b="1" i="0" dirty="0">
            <a:solidFill>
              <a:srgbClr val="002060"/>
            </a:solidFill>
          </a:endParaRPr>
        </a:p>
      </dgm:t>
    </dgm:pt>
    <dgm:pt modelId="{FF2EE208-6D22-44E6-89A8-3F4929BA8EF5}" type="parTrans" cxnId="{01D77176-91AB-4691-9CBE-60C1EF8C4CF3}">
      <dgm:prSet/>
      <dgm:spPr/>
      <dgm:t>
        <a:bodyPr/>
        <a:lstStyle/>
        <a:p>
          <a:endParaRPr lang="ru-RU"/>
        </a:p>
      </dgm:t>
    </dgm:pt>
    <dgm:pt modelId="{E39C6971-6E64-4A53-A687-BE682CC8C84B}" type="sibTrans" cxnId="{01D77176-91AB-4691-9CBE-60C1EF8C4CF3}">
      <dgm:prSet/>
      <dgm:spPr/>
      <dgm:t>
        <a:bodyPr/>
        <a:lstStyle/>
        <a:p>
          <a:endParaRPr lang="ru-RU"/>
        </a:p>
      </dgm:t>
    </dgm:pt>
    <dgm:pt modelId="{38457FD4-93AC-4139-8BF5-E11B4EBE3BD6}">
      <dgm:prSet phldrT="[Текст]" custT="1"/>
      <dgm:spPr/>
      <dgm:t>
        <a:bodyPr/>
        <a:lstStyle/>
        <a:p>
          <a:r>
            <a:rPr lang="ru-RU" sz="2400" b="1" i="0" dirty="0" smtClean="0">
              <a:solidFill>
                <a:srgbClr val="002060"/>
              </a:solidFill>
            </a:rPr>
            <a:t>Собственная удовлетворённость педагога работой с одаренными детьми</a:t>
          </a:r>
          <a:endParaRPr lang="ru-RU" sz="2400" b="1" i="0" dirty="0">
            <a:solidFill>
              <a:srgbClr val="002060"/>
            </a:solidFill>
          </a:endParaRPr>
        </a:p>
      </dgm:t>
    </dgm:pt>
    <dgm:pt modelId="{3C0BF8A7-7938-4D2D-9C74-F963237B85DB}" type="parTrans" cxnId="{7E105186-E1D6-4C1D-917C-7C0225B6BBFF}">
      <dgm:prSet/>
      <dgm:spPr/>
      <dgm:t>
        <a:bodyPr/>
        <a:lstStyle/>
        <a:p>
          <a:endParaRPr lang="ru-RU"/>
        </a:p>
      </dgm:t>
    </dgm:pt>
    <dgm:pt modelId="{03539599-D67F-4834-A995-F6397504FA0C}" type="sibTrans" cxnId="{7E105186-E1D6-4C1D-917C-7C0225B6BBFF}">
      <dgm:prSet/>
      <dgm:spPr/>
      <dgm:t>
        <a:bodyPr/>
        <a:lstStyle/>
        <a:p>
          <a:endParaRPr lang="ru-RU"/>
        </a:p>
      </dgm:t>
    </dgm:pt>
    <dgm:pt modelId="{8F17EE33-E23E-45D0-82BC-5AC549192DDC}">
      <dgm:prSet phldrT="[Текст]" custT="1"/>
      <dgm:spPr/>
      <dgm:t>
        <a:bodyPr/>
        <a:lstStyle/>
        <a:p>
          <a:r>
            <a:rPr lang="ru-RU" sz="2400" b="1" i="0" dirty="0" smtClean="0">
              <a:solidFill>
                <a:srgbClr val="002060"/>
              </a:solidFill>
            </a:rPr>
            <a:t>Достижения одаренных детей за оцениваемый период.</a:t>
          </a:r>
          <a:endParaRPr lang="ru-RU" sz="2400" b="1" i="0" dirty="0">
            <a:solidFill>
              <a:srgbClr val="002060"/>
            </a:solidFill>
          </a:endParaRPr>
        </a:p>
      </dgm:t>
    </dgm:pt>
    <dgm:pt modelId="{5862C67D-E842-4BB7-A46C-0FF9795B7B5B}" type="parTrans" cxnId="{CE445B8A-CBD2-46B2-81F6-8E280AF80FFC}">
      <dgm:prSet/>
      <dgm:spPr/>
      <dgm:t>
        <a:bodyPr/>
        <a:lstStyle/>
        <a:p>
          <a:endParaRPr lang="ru-RU"/>
        </a:p>
      </dgm:t>
    </dgm:pt>
    <dgm:pt modelId="{114FE723-DC0E-4288-A779-8392BDF3727F}" type="sibTrans" cxnId="{CE445B8A-CBD2-46B2-81F6-8E280AF80FFC}">
      <dgm:prSet/>
      <dgm:spPr/>
      <dgm:t>
        <a:bodyPr/>
        <a:lstStyle/>
        <a:p>
          <a:endParaRPr lang="ru-RU"/>
        </a:p>
      </dgm:t>
    </dgm:pt>
    <dgm:pt modelId="{FF2D70E0-6957-4797-B0E0-8F9E1E26C6CD}">
      <dgm:prSet phldrT="[Текст]" phldr="1"/>
      <dgm:spPr/>
      <dgm:t>
        <a:bodyPr/>
        <a:lstStyle/>
        <a:p>
          <a:endParaRPr lang="ru-RU"/>
        </a:p>
      </dgm:t>
    </dgm:pt>
    <dgm:pt modelId="{27219281-DF6D-46A9-BC2E-ACD9923BFD55}" type="parTrans" cxnId="{DB101123-72ED-4CD2-B6EB-600AD7687A40}">
      <dgm:prSet/>
      <dgm:spPr/>
      <dgm:t>
        <a:bodyPr/>
        <a:lstStyle/>
        <a:p>
          <a:endParaRPr lang="ru-RU"/>
        </a:p>
      </dgm:t>
    </dgm:pt>
    <dgm:pt modelId="{0B04C2EB-83DE-4D88-A4A7-EA69DA8488D5}" type="sibTrans" cxnId="{DB101123-72ED-4CD2-B6EB-600AD7687A40}">
      <dgm:prSet/>
      <dgm:spPr/>
      <dgm:t>
        <a:bodyPr/>
        <a:lstStyle/>
        <a:p>
          <a:endParaRPr lang="ru-RU"/>
        </a:p>
      </dgm:t>
    </dgm:pt>
    <dgm:pt modelId="{908E8ACE-EF54-49B3-9D68-4F06E215578C}">
      <dgm:prSet custT="1"/>
      <dgm:spPr/>
      <dgm:t>
        <a:bodyPr/>
        <a:lstStyle/>
        <a:p>
          <a:r>
            <a:rPr lang="ru-RU" sz="2400" b="1" i="0" dirty="0" smtClean="0">
              <a:solidFill>
                <a:srgbClr val="002060"/>
              </a:solidFill>
            </a:rPr>
            <a:t>Достижения педагогов за оцениваемый период</a:t>
          </a:r>
          <a:endParaRPr lang="ru-RU" sz="2400" b="1" i="0" dirty="0">
            <a:solidFill>
              <a:srgbClr val="002060"/>
            </a:solidFill>
          </a:endParaRPr>
        </a:p>
      </dgm:t>
    </dgm:pt>
    <dgm:pt modelId="{62DF7F49-0DD0-4098-94D0-A62129F357F3}" type="parTrans" cxnId="{8C7146F3-3FE2-46A7-902A-D727A6251DCA}">
      <dgm:prSet/>
      <dgm:spPr/>
      <dgm:t>
        <a:bodyPr/>
        <a:lstStyle/>
        <a:p>
          <a:endParaRPr lang="ru-RU"/>
        </a:p>
      </dgm:t>
    </dgm:pt>
    <dgm:pt modelId="{AFFB09C1-6BCF-4016-8308-BBF6A0124B8C}" type="sibTrans" cxnId="{8C7146F3-3FE2-46A7-902A-D727A6251DCA}">
      <dgm:prSet/>
      <dgm:spPr/>
      <dgm:t>
        <a:bodyPr/>
        <a:lstStyle/>
        <a:p>
          <a:endParaRPr lang="ru-RU"/>
        </a:p>
      </dgm:t>
    </dgm:pt>
    <dgm:pt modelId="{7F84FCC0-8404-4860-9996-4B18B523BD01}" type="pres">
      <dgm:prSet presAssocID="{FD87CCF8-A957-4419-9950-467C3D4C413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30864DA-4F2E-4678-A4E6-86A670A62A24}" type="pres">
      <dgm:prSet presAssocID="{FD87CCF8-A957-4419-9950-467C3D4C4135}" presName="matrix" presStyleCnt="0"/>
      <dgm:spPr/>
    </dgm:pt>
    <dgm:pt modelId="{0E2F1BA2-23CC-4308-B7E9-150C021578A9}" type="pres">
      <dgm:prSet presAssocID="{FD87CCF8-A957-4419-9950-467C3D4C4135}" presName="tile1" presStyleLbl="node1" presStyleIdx="0" presStyleCnt="4"/>
      <dgm:spPr/>
      <dgm:t>
        <a:bodyPr/>
        <a:lstStyle/>
        <a:p>
          <a:endParaRPr lang="ru-RU"/>
        </a:p>
      </dgm:t>
    </dgm:pt>
    <dgm:pt modelId="{C5B1510E-8342-4DE8-A817-C0BAE992D790}" type="pres">
      <dgm:prSet presAssocID="{FD87CCF8-A957-4419-9950-467C3D4C413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24E53-5249-4382-BEAF-1AE72011987B}" type="pres">
      <dgm:prSet presAssocID="{FD87CCF8-A957-4419-9950-467C3D4C4135}" presName="tile2" presStyleLbl="node1" presStyleIdx="1" presStyleCnt="4"/>
      <dgm:spPr/>
      <dgm:t>
        <a:bodyPr/>
        <a:lstStyle/>
        <a:p>
          <a:endParaRPr lang="ru-RU"/>
        </a:p>
      </dgm:t>
    </dgm:pt>
    <dgm:pt modelId="{ABC4C50B-7357-4D89-930A-8F9146B39DB5}" type="pres">
      <dgm:prSet presAssocID="{FD87CCF8-A957-4419-9950-467C3D4C413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139F5-3418-4C72-848F-7E8CF026B8C8}" type="pres">
      <dgm:prSet presAssocID="{FD87CCF8-A957-4419-9950-467C3D4C4135}" presName="tile3" presStyleLbl="node1" presStyleIdx="2" presStyleCnt="4"/>
      <dgm:spPr/>
      <dgm:t>
        <a:bodyPr/>
        <a:lstStyle/>
        <a:p>
          <a:endParaRPr lang="ru-RU"/>
        </a:p>
      </dgm:t>
    </dgm:pt>
    <dgm:pt modelId="{4E4A760F-4992-4E29-BA3A-AE59AE538C2B}" type="pres">
      <dgm:prSet presAssocID="{FD87CCF8-A957-4419-9950-467C3D4C413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AE5D2-68D2-4B17-80CD-DA0473386853}" type="pres">
      <dgm:prSet presAssocID="{FD87CCF8-A957-4419-9950-467C3D4C4135}" presName="tile4" presStyleLbl="node1" presStyleIdx="3" presStyleCnt="4"/>
      <dgm:spPr/>
    </dgm:pt>
    <dgm:pt modelId="{40449298-F4F2-4E4E-BFC3-5DF94F947A53}" type="pres">
      <dgm:prSet presAssocID="{FD87CCF8-A957-4419-9950-467C3D4C413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3B86ADE-3391-43C9-ADDE-7928B89104C4}" type="pres">
      <dgm:prSet presAssocID="{FD87CCF8-A957-4419-9950-467C3D4C4135}" presName="centerTile" presStyleLbl="fgShp" presStyleIdx="0" presStyleCnt="1" custScaleX="151803" custScaleY="11870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EE90BB4-ACEB-4E54-BB62-D32FA9DCA711}" type="presOf" srcId="{8F17EE33-E23E-45D0-82BC-5AC549192DDC}" destId="{9DE139F5-3418-4C72-848F-7E8CF026B8C8}" srcOrd="0" destOrd="0" presId="urn:microsoft.com/office/officeart/2005/8/layout/matrix1"/>
    <dgm:cxn modelId="{F245A4B8-6717-405E-8093-C456AFE66245}" type="presOf" srcId="{35621FD9-9684-44A0-8159-D68C445385C7}" destId="{C5B1510E-8342-4DE8-A817-C0BAE992D790}" srcOrd="1" destOrd="0" presId="urn:microsoft.com/office/officeart/2005/8/layout/matrix1"/>
    <dgm:cxn modelId="{A30F45BB-ABD8-4AB6-A97B-AAFD04FF1430}" type="presOf" srcId="{38457FD4-93AC-4139-8BF5-E11B4EBE3BD6}" destId="{5EA24E53-5249-4382-BEAF-1AE72011987B}" srcOrd="0" destOrd="0" presId="urn:microsoft.com/office/officeart/2005/8/layout/matrix1"/>
    <dgm:cxn modelId="{01D77176-91AB-4691-9CBE-60C1EF8C4CF3}" srcId="{89A27306-5512-4AD0-818D-0FD9DA358256}" destId="{35621FD9-9684-44A0-8159-D68C445385C7}" srcOrd="0" destOrd="0" parTransId="{FF2EE208-6D22-44E6-89A8-3F4929BA8EF5}" sibTransId="{E39C6971-6E64-4A53-A687-BE682CC8C84B}"/>
    <dgm:cxn modelId="{497E1028-56ED-44C4-8720-161FD02795EE}" type="presOf" srcId="{38457FD4-93AC-4139-8BF5-E11B4EBE3BD6}" destId="{ABC4C50B-7357-4D89-930A-8F9146B39DB5}" srcOrd="1" destOrd="0" presId="urn:microsoft.com/office/officeart/2005/8/layout/matrix1"/>
    <dgm:cxn modelId="{7E105186-E1D6-4C1D-917C-7C0225B6BBFF}" srcId="{89A27306-5512-4AD0-818D-0FD9DA358256}" destId="{38457FD4-93AC-4139-8BF5-E11B4EBE3BD6}" srcOrd="1" destOrd="0" parTransId="{3C0BF8A7-7938-4D2D-9C74-F963237B85DB}" sibTransId="{03539599-D67F-4834-A995-F6397504FA0C}"/>
    <dgm:cxn modelId="{0FCA1A47-1A12-49EF-8780-1C5028DB5570}" type="presOf" srcId="{FD87CCF8-A957-4419-9950-467C3D4C4135}" destId="{7F84FCC0-8404-4860-9996-4B18B523BD01}" srcOrd="0" destOrd="0" presId="urn:microsoft.com/office/officeart/2005/8/layout/matrix1"/>
    <dgm:cxn modelId="{34D7211F-C404-4039-95E4-6A9D944284F8}" type="presOf" srcId="{908E8ACE-EF54-49B3-9D68-4F06E215578C}" destId="{40449298-F4F2-4E4E-BFC3-5DF94F947A53}" srcOrd="1" destOrd="0" presId="urn:microsoft.com/office/officeart/2005/8/layout/matrix1"/>
    <dgm:cxn modelId="{E393BDFE-D35A-445D-B349-95F4AA27BD70}" type="presOf" srcId="{89A27306-5512-4AD0-818D-0FD9DA358256}" destId="{E3B86ADE-3391-43C9-ADDE-7928B89104C4}" srcOrd="0" destOrd="0" presId="urn:microsoft.com/office/officeart/2005/8/layout/matrix1"/>
    <dgm:cxn modelId="{3B1DEF59-803C-4162-BAD1-94F2344DB696}" type="presOf" srcId="{8F17EE33-E23E-45D0-82BC-5AC549192DDC}" destId="{4E4A760F-4992-4E29-BA3A-AE59AE538C2B}" srcOrd="1" destOrd="0" presId="urn:microsoft.com/office/officeart/2005/8/layout/matrix1"/>
    <dgm:cxn modelId="{17152F5F-87CE-4B68-99DD-9D509D77D4F9}" srcId="{FD87CCF8-A957-4419-9950-467C3D4C4135}" destId="{89A27306-5512-4AD0-818D-0FD9DA358256}" srcOrd="0" destOrd="0" parTransId="{24A8B03C-ACA9-4BAB-84DA-D3262CD7FDE1}" sibTransId="{660BA00F-3BE3-415A-95F2-C32421AEA179}"/>
    <dgm:cxn modelId="{DB101123-72ED-4CD2-B6EB-600AD7687A40}" srcId="{89A27306-5512-4AD0-818D-0FD9DA358256}" destId="{FF2D70E0-6957-4797-B0E0-8F9E1E26C6CD}" srcOrd="4" destOrd="0" parTransId="{27219281-DF6D-46A9-BC2E-ACD9923BFD55}" sibTransId="{0B04C2EB-83DE-4D88-A4A7-EA69DA8488D5}"/>
    <dgm:cxn modelId="{DED32507-5D43-4142-B4FD-C4BF00A31BC9}" type="presOf" srcId="{35621FD9-9684-44A0-8159-D68C445385C7}" destId="{0E2F1BA2-23CC-4308-B7E9-150C021578A9}" srcOrd="0" destOrd="0" presId="urn:microsoft.com/office/officeart/2005/8/layout/matrix1"/>
    <dgm:cxn modelId="{8C7146F3-3FE2-46A7-902A-D727A6251DCA}" srcId="{89A27306-5512-4AD0-818D-0FD9DA358256}" destId="{908E8ACE-EF54-49B3-9D68-4F06E215578C}" srcOrd="3" destOrd="0" parTransId="{62DF7F49-0DD0-4098-94D0-A62129F357F3}" sibTransId="{AFFB09C1-6BCF-4016-8308-BBF6A0124B8C}"/>
    <dgm:cxn modelId="{583A5F3A-F2D0-4CD4-8141-78C64EB00D72}" type="presOf" srcId="{908E8ACE-EF54-49B3-9D68-4F06E215578C}" destId="{EC1AE5D2-68D2-4B17-80CD-DA0473386853}" srcOrd="0" destOrd="0" presId="urn:microsoft.com/office/officeart/2005/8/layout/matrix1"/>
    <dgm:cxn modelId="{CE445B8A-CBD2-46B2-81F6-8E280AF80FFC}" srcId="{89A27306-5512-4AD0-818D-0FD9DA358256}" destId="{8F17EE33-E23E-45D0-82BC-5AC549192DDC}" srcOrd="2" destOrd="0" parTransId="{5862C67D-E842-4BB7-A46C-0FF9795B7B5B}" sibTransId="{114FE723-DC0E-4288-A779-8392BDF3727F}"/>
    <dgm:cxn modelId="{5EA7A343-E38E-4A26-ADF8-64F9CAB7C2AA}" type="presParOf" srcId="{7F84FCC0-8404-4860-9996-4B18B523BD01}" destId="{330864DA-4F2E-4678-A4E6-86A670A62A24}" srcOrd="0" destOrd="0" presId="urn:microsoft.com/office/officeart/2005/8/layout/matrix1"/>
    <dgm:cxn modelId="{B146FE9F-EADC-470F-8B19-D42DAD073939}" type="presParOf" srcId="{330864DA-4F2E-4678-A4E6-86A670A62A24}" destId="{0E2F1BA2-23CC-4308-B7E9-150C021578A9}" srcOrd="0" destOrd="0" presId="urn:microsoft.com/office/officeart/2005/8/layout/matrix1"/>
    <dgm:cxn modelId="{6FE9F12A-7815-40BC-A3D8-306CFB55F8FF}" type="presParOf" srcId="{330864DA-4F2E-4678-A4E6-86A670A62A24}" destId="{C5B1510E-8342-4DE8-A817-C0BAE992D790}" srcOrd="1" destOrd="0" presId="urn:microsoft.com/office/officeart/2005/8/layout/matrix1"/>
    <dgm:cxn modelId="{58066D09-B53B-43D8-90D7-0C038882DDF4}" type="presParOf" srcId="{330864DA-4F2E-4678-A4E6-86A670A62A24}" destId="{5EA24E53-5249-4382-BEAF-1AE72011987B}" srcOrd="2" destOrd="0" presId="urn:microsoft.com/office/officeart/2005/8/layout/matrix1"/>
    <dgm:cxn modelId="{9E52EC0D-5EDE-45BA-B07A-BB8132F3C6D4}" type="presParOf" srcId="{330864DA-4F2E-4678-A4E6-86A670A62A24}" destId="{ABC4C50B-7357-4D89-930A-8F9146B39DB5}" srcOrd="3" destOrd="0" presId="urn:microsoft.com/office/officeart/2005/8/layout/matrix1"/>
    <dgm:cxn modelId="{3C26ABA0-FFE1-44A2-B2DF-E08EEC4CA030}" type="presParOf" srcId="{330864DA-4F2E-4678-A4E6-86A670A62A24}" destId="{9DE139F5-3418-4C72-848F-7E8CF026B8C8}" srcOrd="4" destOrd="0" presId="urn:microsoft.com/office/officeart/2005/8/layout/matrix1"/>
    <dgm:cxn modelId="{93339A71-3F65-4FB7-BC71-2983CD7BE41D}" type="presParOf" srcId="{330864DA-4F2E-4678-A4E6-86A670A62A24}" destId="{4E4A760F-4992-4E29-BA3A-AE59AE538C2B}" srcOrd="5" destOrd="0" presId="urn:microsoft.com/office/officeart/2005/8/layout/matrix1"/>
    <dgm:cxn modelId="{2078ECBC-A04A-45E9-9660-BFBE87F240FD}" type="presParOf" srcId="{330864DA-4F2E-4678-A4E6-86A670A62A24}" destId="{EC1AE5D2-68D2-4B17-80CD-DA0473386853}" srcOrd="6" destOrd="0" presId="urn:microsoft.com/office/officeart/2005/8/layout/matrix1"/>
    <dgm:cxn modelId="{8ABC32B0-AAC3-4295-9F60-3B98992387DE}" type="presParOf" srcId="{330864DA-4F2E-4678-A4E6-86A670A62A24}" destId="{40449298-F4F2-4E4E-BFC3-5DF94F947A53}" srcOrd="7" destOrd="0" presId="urn:microsoft.com/office/officeart/2005/8/layout/matrix1"/>
    <dgm:cxn modelId="{1BF01368-8EF8-491A-967A-EE307EC51C1A}" type="presParOf" srcId="{7F84FCC0-8404-4860-9996-4B18B523BD01}" destId="{E3B86ADE-3391-43C9-ADDE-7928B89104C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FE95DA-55FB-41B5-B2FF-57829907F46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BB35D4-4408-4426-B7F3-83FDF6525846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A52C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Целеполагание на развитие</a:t>
          </a:r>
        </a:p>
        <a:p>
          <a:r>
            <a:rPr lang="ru-RU" sz="2000" b="1" dirty="0" err="1" smtClean="0">
              <a:solidFill>
                <a:schemeClr val="accent1">
                  <a:lumMod val="50000"/>
                </a:schemeClr>
              </a:solidFill>
            </a:rPr>
            <a:t>Операциональное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 задание цели</a:t>
          </a:r>
        </a:p>
        <a:p>
          <a:endParaRPr lang="ru-RU" sz="2800" b="1" dirty="0" smtClean="0">
            <a:solidFill>
              <a:srgbClr val="C00000"/>
            </a:solidFill>
          </a:endParaRPr>
        </a:p>
        <a:p>
          <a:endParaRPr lang="ru-RU" sz="2000" b="1" dirty="0">
            <a:solidFill>
              <a:schemeClr val="accent5">
                <a:lumMod val="75000"/>
              </a:schemeClr>
            </a:solidFill>
          </a:endParaRPr>
        </a:p>
      </dgm:t>
    </dgm:pt>
    <dgm:pt modelId="{025DA4E6-71FD-476F-A068-5DCDB7745C1F}" type="parTrans" cxnId="{64C1A659-CE7F-435E-8E43-09F552AEB220}">
      <dgm:prSet/>
      <dgm:spPr/>
      <dgm:t>
        <a:bodyPr/>
        <a:lstStyle/>
        <a:p>
          <a:endParaRPr lang="ru-RU"/>
        </a:p>
      </dgm:t>
    </dgm:pt>
    <dgm:pt modelId="{63CF7D13-9CFA-41AA-9F78-769D9FDDAD09}" type="sibTrans" cxnId="{64C1A659-CE7F-435E-8E43-09F552AEB220}">
      <dgm:prSet/>
      <dgm:spPr/>
      <dgm:t>
        <a:bodyPr/>
        <a:lstStyle/>
        <a:p>
          <a:endParaRPr lang="ru-RU"/>
        </a:p>
      </dgm:t>
    </dgm:pt>
    <dgm:pt modelId="{262AE2BB-D60E-45D2-924C-6B10FE6B1A5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A52C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содержания образования</a:t>
          </a:r>
        </a:p>
        <a:p>
          <a:r>
            <a:rPr lang="ru-RU" sz="2000" b="1" dirty="0" smtClean="0">
              <a:solidFill>
                <a:schemeClr val="accent5">
                  <a:lumMod val="75000"/>
                </a:schemeClr>
              </a:solidFill>
            </a:rPr>
            <a:t>Создание избыточного образовательного пространства</a:t>
          </a:r>
          <a:endParaRPr lang="ru-RU" sz="2000" b="1" dirty="0">
            <a:solidFill>
              <a:schemeClr val="accent5">
                <a:lumMod val="75000"/>
              </a:schemeClr>
            </a:solidFill>
          </a:endParaRPr>
        </a:p>
      </dgm:t>
    </dgm:pt>
    <dgm:pt modelId="{A6D3428F-30B5-4BAA-843B-AA0EEB78F6BF}" type="parTrans" cxnId="{9154EE2C-3556-4256-8765-651A548DBE38}">
      <dgm:prSet/>
      <dgm:spPr/>
      <dgm:t>
        <a:bodyPr/>
        <a:lstStyle/>
        <a:p>
          <a:endParaRPr lang="ru-RU"/>
        </a:p>
      </dgm:t>
    </dgm:pt>
    <dgm:pt modelId="{7F7EB3BE-8901-4EE7-8278-67DB14653718}" type="sibTrans" cxnId="{9154EE2C-3556-4256-8765-651A548DBE38}">
      <dgm:prSet/>
      <dgm:spPr/>
      <dgm:t>
        <a:bodyPr/>
        <a:lstStyle/>
        <a:p>
          <a:endParaRPr lang="ru-RU"/>
        </a:p>
      </dgm:t>
    </dgm:pt>
    <dgm:pt modelId="{DB2D68BF-1E48-4E74-AD56-582935E069BD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2800" b="1" dirty="0" smtClean="0">
              <a:solidFill>
                <a:srgbClr val="A52C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условий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accent5">
                  <a:lumMod val="75000"/>
                </a:schemeClr>
              </a:solidFill>
            </a:rPr>
            <a:t>- мотивационных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accent5">
                  <a:lumMod val="75000"/>
                </a:schemeClr>
              </a:solidFill>
            </a:rPr>
            <a:t>- организационных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accent5">
                  <a:lumMod val="75000"/>
                </a:schemeClr>
              </a:solidFill>
            </a:rPr>
            <a:t>- методических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accent5">
                  <a:lumMod val="75000"/>
                </a:schemeClr>
              </a:solidFill>
            </a:rPr>
            <a:t>- информационных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accent5">
                  <a:lumMod val="75000"/>
                </a:schemeClr>
              </a:solidFill>
            </a:rPr>
            <a:t>- нормативных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accent5">
                  <a:lumMod val="75000"/>
                </a:schemeClr>
              </a:solidFill>
            </a:rPr>
            <a:t>- финансовых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accent5">
                  <a:lumMod val="75000"/>
                </a:schemeClr>
              </a:solidFill>
            </a:rPr>
            <a:t>- кадровых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2000" b="1" dirty="0">
            <a:solidFill>
              <a:schemeClr val="accent5">
                <a:lumMod val="75000"/>
              </a:schemeClr>
            </a:solidFill>
          </a:endParaRPr>
        </a:p>
      </dgm:t>
    </dgm:pt>
    <dgm:pt modelId="{C4CC4673-8D69-4EEB-8DD4-CE1E7C7A5086}" type="parTrans" cxnId="{768C18EC-F68B-4852-B0F3-0F45381B62EB}">
      <dgm:prSet/>
      <dgm:spPr/>
      <dgm:t>
        <a:bodyPr/>
        <a:lstStyle/>
        <a:p>
          <a:endParaRPr lang="ru-RU"/>
        </a:p>
      </dgm:t>
    </dgm:pt>
    <dgm:pt modelId="{167FA3D5-B70E-4EC6-9CBE-05F96C73C46C}" type="sibTrans" cxnId="{768C18EC-F68B-4852-B0F3-0F45381B62EB}">
      <dgm:prSet/>
      <dgm:spPr/>
      <dgm:t>
        <a:bodyPr/>
        <a:lstStyle/>
        <a:p>
          <a:endParaRPr lang="ru-RU"/>
        </a:p>
      </dgm:t>
    </dgm:pt>
    <dgm:pt modelId="{D6799331-7D7E-48E9-B952-3836BDFE8DB9}">
      <dgm:prSet/>
      <dgm:spPr/>
      <dgm:t>
        <a:bodyPr/>
        <a:lstStyle/>
        <a:p>
          <a:endParaRPr lang="ru-RU"/>
        </a:p>
      </dgm:t>
    </dgm:pt>
    <dgm:pt modelId="{6831CA5B-716D-4C56-B267-B64000021435}" type="parTrans" cxnId="{991360F5-C0EB-44F4-8E8D-CC82B14A50D0}">
      <dgm:prSet/>
      <dgm:spPr/>
      <dgm:t>
        <a:bodyPr/>
        <a:lstStyle/>
        <a:p>
          <a:endParaRPr lang="ru-RU"/>
        </a:p>
      </dgm:t>
    </dgm:pt>
    <dgm:pt modelId="{32540724-D8C1-4D3F-9B9B-68B989F4C175}" type="sibTrans" cxnId="{991360F5-C0EB-44F4-8E8D-CC82B14A50D0}">
      <dgm:prSet/>
      <dgm:spPr/>
      <dgm:t>
        <a:bodyPr/>
        <a:lstStyle/>
        <a:p>
          <a:endParaRPr lang="ru-RU"/>
        </a:p>
      </dgm:t>
    </dgm:pt>
    <dgm:pt modelId="{EC1E3ABB-0C8F-4253-BEBC-0454B89D8AFA}" type="pres">
      <dgm:prSet presAssocID="{0DFE95DA-55FB-41B5-B2FF-57829907F46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A1D04FB-96B8-4992-82A3-B8657AAC4A5A}" type="pres">
      <dgm:prSet presAssocID="{3CBB35D4-4408-4426-B7F3-83FDF6525846}" presName="composite" presStyleCnt="0"/>
      <dgm:spPr/>
    </dgm:pt>
    <dgm:pt modelId="{235A1612-61B2-48C1-8C05-B1EABA046F27}" type="pres">
      <dgm:prSet presAssocID="{3CBB35D4-4408-4426-B7F3-83FDF6525846}" presName="LShape" presStyleLbl="alignNode1" presStyleIdx="0" presStyleCnt="7"/>
      <dgm:spPr/>
    </dgm:pt>
    <dgm:pt modelId="{7D836131-1DE3-4617-B2B1-C8AB5C1F644E}" type="pres">
      <dgm:prSet presAssocID="{3CBB35D4-4408-4426-B7F3-83FDF6525846}" presName="ParentText" presStyleLbl="revTx" presStyleIdx="0" presStyleCnt="4" custScaleX="118379" custLinFactNeighborX="10961" custLinFactNeighborY="31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27369-F289-48A9-8C68-067E8BE8AB4B}" type="pres">
      <dgm:prSet presAssocID="{3CBB35D4-4408-4426-B7F3-83FDF6525846}" presName="Triangle" presStyleLbl="alignNode1" presStyleIdx="1" presStyleCnt="7"/>
      <dgm:spPr/>
    </dgm:pt>
    <dgm:pt modelId="{7AC7FFE4-8D70-482B-A72D-564D501D51C5}" type="pres">
      <dgm:prSet presAssocID="{63CF7D13-9CFA-41AA-9F78-769D9FDDAD09}" presName="sibTrans" presStyleCnt="0"/>
      <dgm:spPr/>
    </dgm:pt>
    <dgm:pt modelId="{49D1DFEC-7041-4F95-B640-7936223B6B04}" type="pres">
      <dgm:prSet presAssocID="{63CF7D13-9CFA-41AA-9F78-769D9FDDAD09}" presName="space" presStyleCnt="0"/>
      <dgm:spPr/>
    </dgm:pt>
    <dgm:pt modelId="{DF0DAF03-883E-4221-A877-BCDCDF037533}" type="pres">
      <dgm:prSet presAssocID="{262AE2BB-D60E-45D2-924C-6B10FE6B1A51}" presName="composite" presStyleCnt="0"/>
      <dgm:spPr/>
    </dgm:pt>
    <dgm:pt modelId="{49F6B85A-AA3B-437C-BAEB-EC1C82F01E87}" type="pres">
      <dgm:prSet presAssocID="{262AE2BB-D60E-45D2-924C-6B10FE6B1A51}" presName="LShape" presStyleLbl="alignNode1" presStyleIdx="2" presStyleCnt="7"/>
      <dgm:spPr/>
    </dgm:pt>
    <dgm:pt modelId="{D88D942A-0F17-43DE-970E-2B457412E51B}" type="pres">
      <dgm:prSet presAssocID="{262AE2BB-D60E-45D2-924C-6B10FE6B1A51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B6952-C059-411B-A1F7-1C39A6F1F029}" type="pres">
      <dgm:prSet presAssocID="{262AE2BB-D60E-45D2-924C-6B10FE6B1A51}" presName="Triangle" presStyleLbl="alignNode1" presStyleIdx="3" presStyleCnt="7"/>
      <dgm:spPr/>
    </dgm:pt>
    <dgm:pt modelId="{80E46F55-1CB6-42C1-AF0C-A4851A65ED3A}" type="pres">
      <dgm:prSet presAssocID="{7F7EB3BE-8901-4EE7-8278-67DB14653718}" presName="sibTrans" presStyleCnt="0"/>
      <dgm:spPr/>
    </dgm:pt>
    <dgm:pt modelId="{ED430220-4EE0-499B-B59C-F9AA55B792AD}" type="pres">
      <dgm:prSet presAssocID="{7F7EB3BE-8901-4EE7-8278-67DB14653718}" presName="space" presStyleCnt="0"/>
      <dgm:spPr/>
    </dgm:pt>
    <dgm:pt modelId="{6005E62A-675B-4B97-815D-681B35902F63}" type="pres">
      <dgm:prSet presAssocID="{DB2D68BF-1E48-4E74-AD56-582935E069BD}" presName="composite" presStyleCnt="0"/>
      <dgm:spPr/>
    </dgm:pt>
    <dgm:pt modelId="{C4939838-F149-4966-97CA-35DA0B2BE403}" type="pres">
      <dgm:prSet presAssocID="{DB2D68BF-1E48-4E74-AD56-582935E069BD}" presName="LShape" presStyleLbl="alignNode1" presStyleIdx="4" presStyleCnt="7"/>
      <dgm:spPr/>
    </dgm:pt>
    <dgm:pt modelId="{6207DBA2-2981-49B8-BE26-86E2D0BAE9AF}" type="pres">
      <dgm:prSet presAssocID="{DB2D68BF-1E48-4E74-AD56-582935E069BD}" presName="ParentText" presStyleLbl="revTx" presStyleIdx="2" presStyleCnt="4" custScaleX="114054" custLinFactNeighborX="5273" custLinFactNeighborY="18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808A9-5E12-466A-B7E9-F951C49BD92C}" type="pres">
      <dgm:prSet presAssocID="{DB2D68BF-1E48-4E74-AD56-582935E069BD}" presName="Triangle" presStyleLbl="alignNode1" presStyleIdx="5" presStyleCnt="7"/>
      <dgm:spPr/>
    </dgm:pt>
    <dgm:pt modelId="{CD6E2936-03F7-45A4-87F2-6EB71A703BD6}" type="pres">
      <dgm:prSet presAssocID="{167FA3D5-B70E-4EC6-9CBE-05F96C73C46C}" presName="sibTrans" presStyleCnt="0"/>
      <dgm:spPr/>
    </dgm:pt>
    <dgm:pt modelId="{DCE0D8D6-FA65-481C-A597-C35FBEF1331D}" type="pres">
      <dgm:prSet presAssocID="{167FA3D5-B70E-4EC6-9CBE-05F96C73C46C}" presName="space" presStyleCnt="0"/>
      <dgm:spPr/>
    </dgm:pt>
    <dgm:pt modelId="{8467804E-B55E-4179-A516-6081F3397437}" type="pres">
      <dgm:prSet presAssocID="{D6799331-7D7E-48E9-B952-3836BDFE8DB9}" presName="composite" presStyleCnt="0"/>
      <dgm:spPr/>
    </dgm:pt>
    <dgm:pt modelId="{F5E30F31-D822-44BD-A4BD-8152D5D25692}" type="pres">
      <dgm:prSet presAssocID="{D6799331-7D7E-48E9-B952-3836BDFE8DB9}" presName="LShape" presStyleLbl="alignNode1" presStyleIdx="6" presStyleCnt="7"/>
      <dgm:spPr/>
    </dgm:pt>
    <dgm:pt modelId="{0DF13344-79BB-4EA2-88E9-A1D0150B7427}" type="pres">
      <dgm:prSet presAssocID="{D6799331-7D7E-48E9-B952-3836BDFE8DB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E881DE-761E-4AB8-B8B3-2C4A3AF1EBC2}" type="presOf" srcId="{262AE2BB-D60E-45D2-924C-6B10FE6B1A51}" destId="{D88D942A-0F17-43DE-970E-2B457412E51B}" srcOrd="0" destOrd="0" presId="urn:microsoft.com/office/officeart/2009/3/layout/StepUpProcess"/>
    <dgm:cxn modelId="{4DA8C5DC-ABCA-4E42-A222-33ED5CCB5639}" type="presOf" srcId="{D6799331-7D7E-48E9-B952-3836BDFE8DB9}" destId="{0DF13344-79BB-4EA2-88E9-A1D0150B7427}" srcOrd="0" destOrd="0" presId="urn:microsoft.com/office/officeart/2009/3/layout/StepUpProcess"/>
    <dgm:cxn modelId="{84B9541A-ADB6-4AC1-ADF2-21CB08E4A272}" type="presOf" srcId="{DB2D68BF-1E48-4E74-AD56-582935E069BD}" destId="{6207DBA2-2981-49B8-BE26-86E2D0BAE9AF}" srcOrd="0" destOrd="0" presId="urn:microsoft.com/office/officeart/2009/3/layout/StepUpProcess"/>
    <dgm:cxn modelId="{768C18EC-F68B-4852-B0F3-0F45381B62EB}" srcId="{0DFE95DA-55FB-41B5-B2FF-57829907F467}" destId="{DB2D68BF-1E48-4E74-AD56-582935E069BD}" srcOrd="2" destOrd="0" parTransId="{C4CC4673-8D69-4EEB-8DD4-CE1E7C7A5086}" sibTransId="{167FA3D5-B70E-4EC6-9CBE-05F96C73C46C}"/>
    <dgm:cxn modelId="{A279311A-602F-4A96-841A-FAF7426F0D9A}" type="presOf" srcId="{3CBB35D4-4408-4426-B7F3-83FDF6525846}" destId="{7D836131-1DE3-4617-B2B1-C8AB5C1F644E}" srcOrd="0" destOrd="0" presId="urn:microsoft.com/office/officeart/2009/3/layout/StepUpProcess"/>
    <dgm:cxn modelId="{3D0302F2-5C54-4452-9B43-37AC32D64EFB}" type="presOf" srcId="{0DFE95DA-55FB-41B5-B2FF-57829907F467}" destId="{EC1E3ABB-0C8F-4253-BEBC-0454B89D8AFA}" srcOrd="0" destOrd="0" presId="urn:microsoft.com/office/officeart/2009/3/layout/StepUpProcess"/>
    <dgm:cxn modelId="{991360F5-C0EB-44F4-8E8D-CC82B14A50D0}" srcId="{0DFE95DA-55FB-41B5-B2FF-57829907F467}" destId="{D6799331-7D7E-48E9-B952-3836BDFE8DB9}" srcOrd="3" destOrd="0" parTransId="{6831CA5B-716D-4C56-B267-B64000021435}" sibTransId="{32540724-D8C1-4D3F-9B9B-68B989F4C175}"/>
    <dgm:cxn modelId="{64C1A659-CE7F-435E-8E43-09F552AEB220}" srcId="{0DFE95DA-55FB-41B5-B2FF-57829907F467}" destId="{3CBB35D4-4408-4426-B7F3-83FDF6525846}" srcOrd="0" destOrd="0" parTransId="{025DA4E6-71FD-476F-A068-5DCDB7745C1F}" sibTransId="{63CF7D13-9CFA-41AA-9F78-769D9FDDAD09}"/>
    <dgm:cxn modelId="{9154EE2C-3556-4256-8765-651A548DBE38}" srcId="{0DFE95DA-55FB-41B5-B2FF-57829907F467}" destId="{262AE2BB-D60E-45D2-924C-6B10FE6B1A51}" srcOrd="1" destOrd="0" parTransId="{A6D3428F-30B5-4BAA-843B-AA0EEB78F6BF}" sibTransId="{7F7EB3BE-8901-4EE7-8278-67DB14653718}"/>
    <dgm:cxn modelId="{B5DC36D3-F835-4638-9029-D5BC545C3116}" type="presParOf" srcId="{EC1E3ABB-0C8F-4253-BEBC-0454B89D8AFA}" destId="{EA1D04FB-96B8-4992-82A3-B8657AAC4A5A}" srcOrd="0" destOrd="0" presId="urn:microsoft.com/office/officeart/2009/3/layout/StepUpProcess"/>
    <dgm:cxn modelId="{BEE84A92-FCD8-4863-B7A9-D628EB9D87D3}" type="presParOf" srcId="{EA1D04FB-96B8-4992-82A3-B8657AAC4A5A}" destId="{235A1612-61B2-48C1-8C05-B1EABA046F27}" srcOrd="0" destOrd="0" presId="urn:microsoft.com/office/officeart/2009/3/layout/StepUpProcess"/>
    <dgm:cxn modelId="{277BBBDA-28BE-4EE7-B07F-A5290E66ED7C}" type="presParOf" srcId="{EA1D04FB-96B8-4992-82A3-B8657AAC4A5A}" destId="{7D836131-1DE3-4617-B2B1-C8AB5C1F644E}" srcOrd="1" destOrd="0" presId="urn:microsoft.com/office/officeart/2009/3/layout/StepUpProcess"/>
    <dgm:cxn modelId="{C81EB36C-3FAD-47E7-B775-B0C2F1271673}" type="presParOf" srcId="{EA1D04FB-96B8-4992-82A3-B8657AAC4A5A}" destId="{A9627369-F289-48A9-8C68-067E8BE8AB4B}" srcOrd="2" destOrd="0" presId="urn:microsoft.com/office/officeart/2009/3/layout/StepUpProcess"/>
    <dgm:cxn modelId="{3FB31A33-6ACF-4BA1-98BD-7CCF33A7E44C}" type="presParOf" srcId="{EC1E3ABB-0C8F-4253-BEBC-0454B89D8AFA}" destId="{7AC7FFE4-8D70-482B-A72D-564D501D51C5}" srcOrd="1" destOrd="0" presId="urn:microsoft.com/office/officeart/2009/3/layout/StepUpProcess"/>
    <dgm:cxn modelId="{9EEB6D39-6EA0-4369-AB1F-A727F08CDDB9}" type="presParOf" srcId="{7AC7FFE4-8D70-482B-A72D-564D501D51C5}" destId="{49D1DFEC-7041-4F95-B640-7936223B6B04}" srcOrd="0" destOrd="0" presId="urn:microsoft.com/office/officeart/2009/3/layout/StepUpProcess"/>
    <dgm:cxn modelId="{FF25C3D1-50D8-4D6A-9109-E13BBD6A4532}" type="presParOf" srcId="{EC1E3ABB-0C8F-4253-BEBC-0454B89D8AFA}" destId="{DF0DAF03-883E-4221-A877-BCDCDF037533}" srcOrd="2" destOrd="0" presId="urn:microsoft.com/office/officeart/2009/3/layout/StepUpProcess"/>
    <dgm:cxn modelId="{1FE525E6-BBC8-4DAD-98AA-A37B5F978BCB}" type="presParOf" srcId="{DF0DAF03-883E-4221-A877-BCDCDF037533}" destId="{49F6B85A-AA3B-437C-BAEB-EC1C82F01E87}" srcOrd="0" destOrd="0" presId="urn:microsoft.com/office/officeart/2009/3/layout/StepUpProcess"/>
    <dgm:cxn modelId="{0AC3FE74-DEF4-4D6A-87B2-358BE8C2DB2B}" type="presParOf" srcId="{DF0DAF03-883E-4221-A877-BCDCDF037533}" destId="{D88D942A-0F17-43DE-970E-2B457412E51B}" srcOrd="1" destOrd="0" presId="urn:microsoft.com/office/officeart/2009/3/layout/StepUpProcess"/>
    <dgm:cxn modelId="{48C867F2-CAD3-40D9-B5F1-FCBDF08140A9}" type="presParOf" srcId="{DF0DAF03-883E-4221-A877-BCDCDF037533}" destId="{39FB6952-C059-411B-A1F7-1C39A6F1F029}" srcOrd="2" destOrd="0" presId="urn:microsoft.com/office/officeart/2009/3/layout/StepUpProcess"/>
    <dgm:cxn modelId="{5CB93038-4DBC-487F-9BA3-51D6163B485B}" type="presParOf" srcId="{EC1E3ABB-0C8F-4253-BEBC-0454B89D8AFA}" destId="{80E46F55-1CB6-42C1-AF0C-A4851A65ED3A}" srcOrd="3" destOrd="0" presId="urn:microsoft.com/office/officeart/2009/3/layout/StepUpProcess"/>
    <dgm:cxn modelId="{C9893226-75AC-45E6-84F7-6D040BAE9338}" type="presParOf" srcId="{80E46F55-1CB6-42C1-AF0C-A4851A65ED3A}" destId="{ED430220-4EE0-499B-B59C-F9AA55B792AD}" srcOrd="0" destOrd="0" presId="urn:microsoft.com/office/officeart/2009/3/layout/StepUpProcess"/>
    <dgm:cxn modelId="{E879CD90-AC5A-4430-AD3B-88A041FE3A73}" type="presParOf" srcId="{EC1E3ABB-0C8F-4253-BEBC-0454B89D8AFA}" destId="{6005E62A-675B-4B97-815D-681B35902F63}" srcOrd="4" destOrd="0" presId="urn:microsoft.com/office/officeart/2009/3/layout/StepUpProcess"/>
    <dgm:cxn modelId="{B474717E-928E-42E7-9CB7-C3F5981CD1FB}" type="presParOf" srcId="{6005E62A-675B-4B97-815D-681B35902F63}" destId="{C4939838-F149-4966-97CA-35DA0B2BE403}" srcOrd="0" destOrd="0" presId="urn:microsoft.com/office/officeart/2009/3/layout/StepUpProcess"/>
    <dgm:cxn modelId="{DCE588CD-A65C-465E-9CE1-6EBC5AC3BE43}" type="presParOf" srcId="{6005E62A-675B-4B97-815D-681B35902F63}" destId="{6207DBA2-2981-49B8-BE26-86E2D0BAE9AF}" srcOrd="1" destOrd="0" presId="urn:microsoft.com/office/officeart/2009/3/layout/StepUpProcess"/>
    <dgm:cxn modelId="{71F9BE60-E84C-4040-A4E5-0FDA3F17D789}" type="presParOf" srcId="{6005E62A-675B-4B97-815D-681B35902F63}" destId="{A84808A9-5E12-466A-B7E9-F951C49BD92C}" srcOrd="2" destOrd="0" presId="urn:microsoft.com/office/officeart/2009/3/layout/StepUpProcess"/>
    <dgm:cxn modelId="{1ABBDA7A-048F-46C1-92C0-AF596A29458B}" type="presParOf" srcId="{EC1E3ABB-0C8F-4253-BEBC-0454B89D8AFA}" destId="{CD6E2936-03F7-45A4-87F2-6EB71A703BD6}" srcOrd="5" destOrd="0" presId="urn:microsoft.com/office/officeart/2009/3/layout/StepUpProcess"/>
    <dgm:cxn modelId="{906BEB00-EF58-48B7-86D5-43674A699176}" type="presParOf" srcId="{CD6E2936-03F7-45A4-87F2-6EB71A703BD6}" destId="{DCE0D8D6-FA65-481C-A597-C35FBEF1331D}" srcOrd="0" destOrd="0" presId="urn:microsoft.com/office/officeart/2009/3/layout/StepUpProcess"/>
    <dgm:cxn modelId="{6DA581AC-6C51-4A28-A4C9-167FDF9614C3}" type="presParOf" srcId="{EC1E3ABB-0C8F-4253-BEBC-0454B89D8AFA}" destId="{8467804E-B55E-4179-A516-6081F3397437}" srcOrd="6" destOrd="0" presId="urn:microsoft.com/office/officeart/2009/3/layout/StepUpProcess"/>
    <dgm:cxn modelId="{4D1F0AA2-BB43-4C77-A1AF-829898C86592}" type="presParOf" srcId="{8467804E-B55E-4179-A516-6081F3397437}" destId="{F5E30F31-D822-44BD-A4BD-8152D5D25692}" srcOrd="0" destOrd="0" presId="urn:microsoft.com/office/officeart/2009/3/layout/StepUpProcess"/>
    <dgm:cxn modelId="{6573DDCC-0806-41B8-A549-A77F9F2DB63A}" type="presParOf" srcId="{8467804E-B55E-4179-A516-6081F3397437}" destId="{0DF13344-79BB-4EA2-88E9-A1D0150B742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44BCF7-C1B9-4878-88DE-C9F4A363C650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5CFA56-B097-4D2F-8180-C7FA5CF20D59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000" b="1" i="0" dirty="0" smtClean="0">
              <a:solidFill>
                <a:srgbClr val="002060"/>
              </a:solidFill>
            </a:rPr>
            <a:t>В части выявления и социально-педагогического сопровождения одаренных детей </a:t>
          </a:r>
          <a:endParaRPr lang="ru-RU" sz="2000" b="1" i="0" dirty="0">
            <a:solidFill>
              <a:srgbClr val="002060"/>
            </a:solidFill>
          </a:endParaRPr>
        </a:p>
      </dgm:t>
    </dgm:pt>
    <dgm:pt modelId="{8E073C41-824C-484C-BA97-FDD030A57235}" type="parTrans" cxnId="{9C7165E6-35F3-4448-A6D5-6ACC64A035CA}">
      <dgm:prSet/>
      <dgm:spPr/>
      <dgm:t>
        <a:bodyPr/>
        <a:lstStyle/>
        <a:p>
          <a:endParaRPr lang="ru-RU"/>
        </a:p>
      </dgm:t>
    </dgm:pt>
    <dgm:pt modelId="{99602216-875F-4B1B-B708-7DE3B25C2E4D}" type="sibTrans" cxnId="{9C7165E6-35F3-4448-A6D5-6ACC64A035CA}">
      <dgm:prSet/>
      <dgm:spPr/>
      <dgm:t>
        <a:bodyPr/>
        <a:lstStyle/>
        <a:p>
          <a:endParaRPr lang="ru-RU"/>
        </a:p>
      </dgm:t>
    </dgm:pt>
    <dgm:pt modelId="{C970B300-E35F-44FC-83B2-872B90F363EA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000" b="1" i="0" dirty="0" smtClean="0">
              <a:solidFill>
                <a:srgbClr val="002060"/>
              </a:solidFill>
            </a:rPr>
            <a:t>В части совершенствования нормативной правовой базы работы с  одаренными  детьми </a:t>
          </a:r>
          <a:endParaRPr lang="ru-RU" sz="2000" b="1" i="0" dirty="0">
            <a:solidFill>
              <a:srgbClr val="002060"/>
            </a:solidFill>
          </a:endParaRPr>
        </a:p>
      </dgm:t>
    </dgm:pt>
    <dgm:pt modelId="{4533A10C-F259-4D95-9C1B-3A718744ABCF}" type="parTrans" cxnId="{973CFEF9-D32A-484C-8760-84EC0E8EBCE1}">
      <dgm:prSet/>
      <dgm:spPr/>
      <dgm:t>
        <a:bodyPr/>
        <a:lstStyle/>
        <a:p>
          <a:endParaRPr lang="ru-RU"/>
        </a:p>
      </dgm:t>
    </dgm:pt>
    <dgm:pt modelId="{D1D8FE0D-A8CA-441C-9555-0093D5F468EE}" type="sibTrans" cxnId="{973CFEF9-D32A-484C-8760-84EC0E8EBCE1}">
      <dgm:prSet/>
      <dgm:spPr/>
      <dgm:t>
        <a:bodyPr/>
        <a:lstStyle/>
        <a:p>
          <a:endParaRPr lang="ru-RU"/>
        </a:p>
      </dgm:t>
    </dgm:pt>
    <dgm:pt modelId="{6BAA2CCF-72A5-4414-93D9-ACEE857E5900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000" b="1" i="0" dirty="0" smtClean="0">
              <a:solidFill>
                <a:srgbClr val="002060"/>
              </a:solidFill>
            </a:rPr>
            <a:t>В части развития внутри- и межведомственного взаимодействия при работе с одаренными детьми </a:t>
          </a:r>
          <a:endParaRPr lang="ru-RU" sz="2000" b="1" i="0" dirty="0">
            <a:solidFill>
              <a:srgbClr val="002060"/>
            </a:solidFill>
          </a:endParaRPr>
        </a:p>
      </dgm:t>
    </dgm:pt>
    <dgm:pt modelId="{CDEC3593-62A0-4AB9-843B-C9C57AD40FDF}" type="parTrans" cxnId="{6E003F3C-ECF7-4BFA-B399-377D15F1741B}">
      <dgm:prSet/>
      <dgm:spPr/>
      <dgm:t>
        <a:bodyPr/>
        <a:lstStyle/>
        <a:p>
          <a:endParaRPr lang="ru-RU"/>
        </a:p>
      </dgm:t>
    </dgm:pt>
    <dgm:pt modelId="{6B30295E-25F0-4CDB-874C-F4DA24AF69A7}" type="sibTrans" cxnId="{6E003F3C-ECF7-4BFA-B399-377D15F1741B}">
      <dgm:prSet/>
      <dgm:spPr/>
      <dgm:t>
        <a:bodyPr/>
        <a:lstStyle/>
        <a:p>
          <a:endParaRPr lang="ru-RU"/>
        </a:p>
      </dgm:t>
    </dgm:pt>
    <dgm:pt modelId="{F1C92C4B-3497-4D28-A1F2-B5AE40BC5F15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000" b="1" i="0" dirty="0" smtClean="0">
              <a:solidFill>
                <a:srgbClr val="002060"/>
              </a:solidFill>
            </a:rPr>
            <a:t>В части развития финансово-экономического обеспечения работы с одаренными детьми </a:t>
          </a:r>
          <a:endParaRPr lang="ru-RU" sz="2000" b="1" i="0" dirty="0">
            <a:solidFill>
              <a:srgbClr val="002060"/>
            </a:solidFill>
          </a:endParaRPr>
        </a:p>
      </dgm:t>
    </dgm:pt>
    <dgm:pt modelId="{3B48B990-B6C4-44FA-B221-31A7619EF648}" type="parTrans" cxnId="{7B302EA4-BDC5-4FBC-92F3-5C6A060AC79B}">
      <dgm:prSet/>
      <dgm:spPr/>
      <dgm:t>
        <a:bodyPr/>
        <a:lstStyle/>
        <a:p>
          <a:endParaRPr lang="ru-RU"/>
        </a:p>
      </dgm:t>
    </dgm:pt>
    <dgm:pt modelId="{B4F612CF-050C-42CD-93E2-89A253FCDE55}" type="sibTrans" cxnId="{7B302EA4-BDC5-4FBC-92F3-5C6A060AC79B}">
      <dgm:prSet/>
      <dgm:spPr/>
      <dgm:t>
        <a:bodyPr/>
        <a:lstStyle/>
        <a:p>
          <a:endParaRPr lang="ru-RU"/>
        </a:p>
      </dgm:t>
    </dgm:pt>
    <dgm:pt modelId="{BC397AB8-E6F8-4B75-BB12-91D6C8F9472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000" b="1" i="0" dirty="0" smtClean="0">
              <a:solidFill>
                <a:srgbClr val="002060"/>
              </a:solidFill>
            </a:rPr>
            <a:t>В части кадрового обеспечения работы с одаренными детьми</a:t>
          </a:r>
          <a:endParaRPr lang="ru-RU" sz="2000" b="1" i="0" dirty="0">
            <a:solidFill>
              <a:srgbClr val="002060"/>
            </a:solidFill>
          </a:endParaRPr>
        </a:p>
      </dgm:t>
    </dgm:pt>
    <dgm:pt modelId="{5E062900-7A9E-4D8A-B925-B6E5D95D29F3}" type="parTrans" cxnId="{DBC67D92-E3EE-4343-9A03-B80EEAE6AAA1}">
      <dgm:prSet/>
      <dgm:spPr/>
      <dgm:t>
        <a:bodyPr/>
        <a:lstStyle/>
        <a:p>
          <a:endParaRPr lang="ru-RU"/>
        </a:p>
      </dgm:t>
    </dgm:pt>
    <dgm:pt modelId="{1915F5A9-13F1-4DBF-8AD7-F68D77787D4D}" type="sibTrans" cxnId="{DBC67D92-E3EE-4343-9A03-B80EEAE6AAA1}">
      <dgm:prSet/>
      <dgm:spPr/>
      <dgm:t>
        <a:bodyPr/>
        <a:lstStyle/>
        <a:p>
          <a:endParaRPr lang="ru-RU"/>
        </a:p>
      </dgm:t>
    </dgm:pt>
    <dgm:pt modelId="{267F06CE-4AA3-4AC3-9821-9C7BF4175DF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000" b="1" i="0" dirty="0" smtClean="0">
              <a:solidFill>
                <a:srgbClr val="002060"/>
              </a:solidFill>
            </a:rPr>
            <a:t>В части мотивационной поддержки сопровождения одаренных детей</a:t>
          </a:r>
          <a:endParaRPr lang="ru-RU" sz="2000" b="1" i="0" dirty="0">
            <a:solidFill>
              <a:srgbClr val="002060"/>
            </a:solidFill>
          </a:endParaRPr>
        </a:p>
      </dgm:t>
    </dgm:pt>
    <dgm:pt modelId="{3C4C6E1B-BE44-4B11-A6DD-941E03BC3019}" type="parTrans" cxnId="{67D32948-3912-487F-83BB-74DBECB7757C}">
      <dgm:prSet/>
      <dgm:spPr/>
      <dgm:t>
        <a:bodyPr/>
        <a:lstStyle/>
        <a:p>
          <a:endParaRPr lang="ru-RU"/>
        </a:p>
      </dgm:t>
    </dgm:pt>
    <dgm:pt modelId="{93D68CB9-3944-47D1-B79E-76D26C793009}" type="sibTrans" cxnId="{67D32948-3912-487F-83BB-74DBECB7757C}">
      <dgm:prSet/>
      <dgm:spPr/>
      <dgm:t>
        <a:bodyPr/>
        <a:lstStyle/>
        <a:p>
          <a:endParaRPr lang="ru-RU"/>
        </a:p>
      </dgm:t>
    </dgm:pt>
    <dgm:pt modelId="{9E1D55F3-1344-42FE-A9F4-92B708AF695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000" b="1" i="0" dirty="0" smtClean="0">
              <a:solidFill>
                <a:srgbClr val="002060"/>
              </a:solidFill>
            </a:rPr>
            <a:t>В части развития </a:t>
          </a:r>
          <a:r>
            <a:rPr lang="ru-RU" sz="2000" b="1" i="0" dirty="0" err="1" smtClean="0">
              <a:solidFill>
                <a:srgbClr val="002060"/>
              </a:solidFill>
            </a:rPr>
            <a:t>техносферы</a:t>
          </a:r>
          <a:r>
            <a:rPr lang="ru-RU" sz="2000" b="1" i="0" dirty="0" smtClean="0">
              <a:solidFill>
                <a:srgbClr val="002060"/>
              </a:solidFill>
            </a:rPr>
            <a:t>  научно-исследовательской, научно-технической, проектной, поисковой деятельности школьников</a:t>
          </a:r>
          <a:endParaRPr lang="ru-RU" sz="2000" b="1" i="0" dirty="0">
            <a:solidFill>
              <a:srgbClr val="002060"/>
            </a:solidFill>
          </a:endParaRPr>
        </a:p>
      </dgm:t>
    </dgm:pt>
    <dgm:pt modelId="{0A4C3B38-EEDF-4DE6-8487-85CFB54074DF}" type="parTrans" cxnId="{50FB3BE0-5850-47EE-ACF4-0DD124702F53}">
      <dgm:prSet/>
      <dgm:spPr/>
      <dgm:t>
        <a:bodyPr/>
        <a:lstStyle/>
        <a:p>
          <a:endParaRPr lang="ru-RU"/>
        </a:p>
      </dgm:t>
    </dgm:pt>
    <dgm:pt modelId="{878B43DE-3B70-4AED-BF80-302884ED741D}" type="sibTrans" cxnId="{50FB3BE0-5850-47EE-ACF4-0DD124702F53}">
      <dgm:prSet/>
      <dgm:spPr/>
      <dgm:t>
        <a:bodyPr/>
        <a:lstStyle/>
        <a:p>
          <a:endParaRPr lang="ru-RU"/>
        </a:p>
      </dgm:t>
    </dgm:pt>
    <dgm:pt modelId="{C83182BD-7342-4798-AB6D-45A4E54ED588}" type="pres">
      <dgm:prSet presAssocID="{0844BCF7-C1B9-4878-88DE-C9F4A363C650}" presName="Name0" presStyleCnt="0">
        <dgm:presLayoutVars>
          <dgm:chMax val="7"/>
          <dgm:chPref val="7"/>
          <dgm:dir/>
        </dgm:presLayoutVars>
      </dgm:prSet>
      <dgm:spPr/>
    </dgm:pt>
    <dgm:pt modelId="{A6471E45-6743-4A77-B943-84C1DD281E6C}" type="pres">
      <dgm:prSet presAssocID="{0844BCF7-C1B9-4878-88DE-C9F4A363C650}" presName="Name1" presStyleCnt="0"/>
      <dgm:spPr/>
    </dgm:pt>
    <dgm:pt modelId="{2A93D92B-D201-4270-AE1D-E1F685DAA9B8}" type="pres">
      <dgm:prSet presAssocID="{0844BCF7-C1B9-4878-88DE-C9F4A363C650}" presName="cycle" presStyleCnt="0"/>
      <dgm:spPr/>
    </dgm:pt>
    <dgm:pt modelId="{74AE85CF-B8E2-4F36-B918-C332369F6663}" type="pres">
      <dgm:prSet presAssocID="{0844BCF7-C1B9-4878-88DE-C9F4A363C650}" presName="srcNode" presStyleLbl="node1" presStyleIdx="0" presStyleCnt="7"/>
      <dgm:spPr/>
    </dgm:pt>
    <dgm:pt modelId="{F29D7033-3115-4DC0-BCE2-69CD2CAAD27D}" type="pres">
      <dgm:prSet presAssocID="{0844BCF7-C1B9-4878-88DE-C9F4A363C650}" presName="conn" presStyleLbl="parChTrans1D2" presStyleIdx="0" presStyleCnt="1"/>
      <dgm:spPr/>
    </dgm:pt>
    <dgm:pt modelId="{A7E39CF9-C1DD-465D-AFCF-B04FBD1A507F}" type="pres">
      <dgm:prSet presAssocID="{0844BCF7-C1B9-4878-88DE-C9F4A363C650}" presName="extraNode" presStyleLbl="node1" presStyleIdx="0" presStyleCnt="7"/>
      <dgm:spPr/>
    </dgm:pt>
    <dgm:pt modelId="{1220C41B-FAA0-41A1-8636-9548F2C1E424}" type="pres">
      <dgm:prSet presAssocID="{0844BCF7-C1B9-4878-88DE-C9F4A363C650}" presName="dstNode" presStyleLbl="node1" presStyleIdx="0" presStyleCnt="7"/>
      <dgm:spPr/>
    </dgm:pt>
    <dgm:pt modelId="{AEADBCB5-ED85-4954-AD8A-C680889665D7}" type="pres">
      <dgm:prSet presAssocID="{E35CFA56-B097-4D2F-8180-C7FA5CF20D5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744B0-6B4B-48A2-8B13-8A339C5A19F9}" type="pres">
      <dgm:prSet presAssocID="{E35CFA56-B097-4D2F-8180-C7FA5CF20D59}" presName="accent_1" presStyleCnt="0"/>
      <dgm:spPr/>
    </dgm:pt>
    <dgm:pt modelId="{D590636C-D70D-4EB5-8397-E66D94F242FB}" type="pres">
      <dgm:prSet presAssocID="{E35CFA56-B097-4D2F-8180-C7FA5CF20D59}" presName="accentRepeatNode" presStyleLbl="solidFgAcc1" presStyleIdx="0" presStyleCnt="7"/>
      <dgm:spPr>
        <a:solidFill>
          <a:schemeClr val="accent1">
            <a:lumMod val="50000"/>
          </a:schemeClr>
        </a:solidFill>
      </dgm:spPr>
    </dgm:pt>
    <dgm:pt modelId="{E45FA6C1-5100-4AC2-B978-A7DC2D2DDDEF}" type="pres">
      <dgm:prSet presAssocID="{C970B300-E35F-44FC-83B2-872B90F363E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088A3-0F3C-4381-BEB0-C193D4021262}" type="pres">
      <dgm:prSet presAssocID="{C970B300-E35F-44FC-83B2-872B90F363EA}" presName="accent_2" presStyleCnt="0"/>
      <dgm:spPr/>
    </dgm:pt>
    <dgm:pt modelId="{CF734398-5464-472A-AC18-DEB7B0222863}" type="pres">
      <dgm:prSet presAssocID="{C970B300-E35F-44FC-83B2-872B90F363EA}" presName="accentRepeatNode" presStyleLbl="solidFgAcc1" presStyleIdx="1" presStyleCnt="7"/>
      <dgm:spPr>
        <a:solidFill>
          <a:schemeClr val="accent1">
            <a:lumMod val="50000"/>
          </a:schemeClr>
        </a:solidFill>
      </dgm:spPr>
    </dgm:pt>
    <dgm:pt modelId="{35FDA1F5-8536-4B7E-BCE4-75FF472E69F7}" type="pres">
      <dgm:prSet presAssocID="{6BAA2CCF-72A5-4414-93D9-ACEE857E5900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8011E-CBEC-4FD3-BFC6-71572AF6BC2A}" type="pres">
      <dgm:prSet presAssocID="{6BAA2CCF-72A5-4414-93D9-ACEE857E5900}" presName="accent_3" presStyleCnt="0"/>
      <dgm:spPr/>
    </dgm:pt>
    <dgm:pt modelId="{7AA63C0A-D909-436F-96CD-206B2239B488}" type="pres">
      <dgm:prSet presAssocID="{6BAA2CCF-72A5-4414-93D9-ACEE857E5900}" presName="accentRepeatNode" presStyleLbl="solidFgAcc1" presStyleIdx="2" presStyleCnt="7"/>
      <dgm:spPr>
        <a:solidFill>
          <a:schemeClr val="accent1">
            <a:lumMod val="50000"/>
          </a:schemeClr>
        </a:solidFill>
      </dgm:spPr>
    </dgm:pt>
    <dgm:pt modelId="{2FC5B2DE-C8E2-4CD1-8B5E-F71C83E7FC6A}" type="pres">
      <dgm:prSet presAssocID="{F1C92C4B-3497-4D28-A1F2-B5AE40BC5F1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997D4-5FC0-44DC-9993-3CCF7623CB09}" type="pres">
      <dgm:prSet presAssocID="{F1C92C4B-3497-4D28-A1F2-B5AE40BC5F15}" presName="accent_4" presStyleCnt="0"/>
      <dgm:spPr/>
    </dgm:pt>
    <dgm:pt modelId="{F8AAF928-6819-472A-8EA6-18809C8934EF}" type="pres">
      <dgm:prSet presAssocID="{F1C92C4B-3497-4D28-A1F2-B5AE40BC5F15}" presName="accentRepeatNode" presStyleLbl="solidFgAcc1" presStyleIdx="3" presStyleCnt="7"/>
      <dgm:spPr>
        <a:solidFill>
          <a:schemeClr val="accent1">
            <a:lumMod val="50000"/>
          </a:schemeClr>
        </a:solidFill>
      </dgm:spPr>
    </dgm:pt>
    <dgm:pt modelId="{C8808B05-51CB-4382-8DB0-E977C9E119FA}" type="pres">
      <dgm:prSet presAssocID="{BC397AB8-E6F8-4B75-BB12-91D6C8F9472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DDABE-59EB-4B0A-8353-73B8A39A0054}" type="pres">
      <dgm:prSet presAssocID="{BC397AB8-E6F8-4B75-BB12-91D6C8F94727}" presName="accent_5" presStyleCnt="0"/>
      <dgm:spPr/>
    </dgm:pt>
    <dgm:pt modelId="{09BDCAE9-3450-4503-9656-A5BF584CCB22}" type="pres">
      <dgm:prSet presAssocID="{BC397AB8-E6F8-4B75-BB12-91D6C8F94727}" presName="accentRepeatNode" presStyleLbl="solidFgAcc1" presStyleIdx="4" presStyleCnt="7"/>
      <dgm:spPr>
        <a:solidFill>
          <a:schemeClr val="accent1">
            <a:lumMod val="50000"/>
          </a:schemeClr>
        </a:solidFill>
      </dgm:spPr>
    </dgm:pt>
    <dgm:pt modelId="{F9C1ADF0-61A5-4047-9173-BC029DB067DC}" type="pres">
      <dgm:prSet presAssocID="{267F06CE-4AA3-4AC3-9821-9C7BF4175DF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9B534-6EB1-4D3D-AB3C-4589421E9192}" type="pres">
      <dgm:prSet presAssocID="{267F06CE-4AA3-4AC3-9821-9C7BF4175DFD}" presName="accent_6" presStyleCnt="0"/>
      <dgm:spPr/>
    </dgm:pt>
    <dgm:pt modelId="{F27B9CEB-5F47-45E1-8319-47E6240D5C62}" type="pres">
      <dgm:prSet presAssocID="{267F06CE-4AA3-4AC3-9821-9C7BF4175DFD}" presName="accentRepeatNode" presStyleLbl="solidFgAcc1" presStyleIdx="5" presStyleCnt="7"/>
      <dgm:spPr>
        <a:solidFill>
          <a:schemeClr val="accent1">
            <a:lumMod val="50000"/>
          </a:schemeClr>
        </a:solidFill>
      </dgm:spPr>
    </dgm:pt>
    <dgm:pt modelId="{EAD0C16A-00F0-43E3-B454-18317EC91DBC}" type="pres">
      <dgm:prSet presAssocID="{9E1D55F3-1344-42FE-A9F4-92B708AF695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9D915-2992-425C-90AE-445DDDE8315E}" type="pres">
      <dgm:prSet presAssocID="{9E1D55F3-1344-42FE-A9F4-92B708AF695C}" presName="accent_7" presStyleCnt="0"/>
      <dgm:spPr/>
    </dgm:pt>
    <dgm:pt modelId="{DEFAAA02-96F8-41E0-BBE0-402877D0D2B5}" type="pres">
      <dgm:prSet presAssocID="{9E1D55F3-1344-42FE-A9F4-92B708AF695C}" presName="accentRepeatNode" presStyleLbl="solidFgAcc1" presStyleIdx="6" presStyleCnt="7"/>
      <dgm:spPr>
        <a:solidFill>
          <a:schemeClr val="accent1">
            <a:lumMod val="50000"/>
          </a:schemeClr>
        </a:solidFill>
      </dgm:spPr>
    </dgm:pt>
  </dgm:ptLst>
  <dgm:cxnLst>
    <dgm:cxn modelId="{DBC67D92-E3EE-4343-9A03-B80EEAE6AAA1}" srcId="{0844BCF7-C1B9-4878-88DE-C9F4A363C650}" destId="{BC397AB8-E6F8-4B75-BB12-91D6C8F94727}" srcOrd="4" destOrd="0" parTransId="{5E062900-7A9E-4D8A-B925-B6E5D95D29F3}" sibTransId="{1915F5A9-13F1-4DBF-8AD7-F68D77787D4D}"/>
    <dgm:cxn modelId="{B1A1423A-4970-4353-BD81-906F79B12034}" type="presOf" srcId="{0844BCF7-C1B9-4878-88DE-C9F4A363C650}" destId="{C83182BD-7342-4798-AB6D-45A4E54ED588}" srcOrd="0" destOrd="0" presId="urn:microsoft.com/office/officeart/2008/layout/VerticalCurvedList"/>
    <dgm:cxn modelId="{973CFEF9-D32A-484C-8760-84EC0E8EBCE1}" srcId="{0844BCF7-C1B9-4878-88DE-C9F4A363C650}" destId="{C970B300-E35F-44FC-83B2-872B90F363EA}" srcOrd="1" destOrd="0" parTransId="{4533A10C-F259-4D95-9C1B-3A718744ABCF}" sibTransId="{D1D8FE0D-A8CA-441C-9555-0093D5F468EE}"/>
    <dgm:cxn modelId="{22E7061B-0D9D-4E46-92EC-EAE53601BAA9}" type="presOf" srcId="{F1C92C4B-3497-4D28-A1F2-B5AE40BC5F15}" destId="{2FC5B2DE-C8E2-4CD1-8B5E-F71C83E7FC6A}" srcOrd="0" destOrd="0" presId="urn:microsoft.com/office/officeart/2008/layout/VerticalCurvedList"/>
    <dgm:cxn modelId="{9C7165E6-35F3-4448-A6D5-6ACC64A035CA}" srcId="{0844BCF7-C1B9-4878-88DE-C9F4A363C650}" destId="{E35CFA56-B097-4D2F-8180-C7FA5CF20D59}" srcOrd="0" destOrd="0" parTransId="{8E073C41-824C-484C-BA97-FDD030A57235}" sibTransId="{99602216-875F-4B1B-B708-7DE3B25C2E4D}"/>
    <dgm:cxn modelId="{4EBF54D5-A88B-403B-8A04-ED37EB556D85}" type="presOf" srcId="{E35CFA56-B097-4D2F-8180-C7FA5CF20D59}" destId="{AEADBCB5-ED85-4954-AD8A-C680889665D7}" srcOrd="0" destOrd="0" presId="urn:microsoft.com/office/officeart/2008/layout/VerticalCurvedList"/>
    <dgm:cxn modelId="{7B302EA4-BDC5-4FBC-92F3-5C6A060AC79B}" srcId="{0844BCF7-C1B9-4878-88DE-C9F4A363C650}" destId="{F1C92C4B-3497-4D28-A1F2-B5AE40BC5F15}" srcOrd="3" destOrd="0" parTransId="{3B48B990-B6C4-44FA-B221-31A7619EF648}" sibTransId="{B4F612CF-050C-42CD-93E2-89A253FCDE55}"/>
    <dgm:cxn modelId="{9E0BB218-AD16-4990-8297-0A1090106597}" type="presOf" srcId="{9E1D55F3-1344-42FE-A9F4-92B708AF695C}" destId="{EAD0C16A-00F0-43E3-B454-18317EC91DBC}" srcOrd="0" destOrd="0" presId="urn:microsoft.com/office/officeart/2008/layout/VerticalCurvedList"/>
    <dgm:cxn modelId="{E39EC3FB-0ECA-47F5-B9F3-D072877DC706}" type="presOf" srcId="{267F06CE-4AA3-4AC3-9821-9C7BF4175DFD}" destId="{F9C1ADF0-61A5-4047-9173-BC029DB067DC}" srcOrd="0" destOrd="0" presId="urn:microsoft.com/office/officeart/2008/layout/VerticalCurvedList"/>
    <dgm:cxn modelId="{4EE151F7-C104-4F90-A141-D00D8466609B}" type="presOf" srcId="{C970B300-E35F-44FC-83B2-872B90F363EA}" destId="{E45FA6C1-5100-4AC2-B978-A7DC2D2DDDEF}" srcOrd="0" destOrd="0" presId="urn:microsoft.com/office/officeart/2008/layout/VerticalCurvedList"/>
    <dgm:cxn modelId="{50FB3BE0-5850-47EE-ACF4-0DD124702F53}" srcId="{0844BCF7-C1B9-4878-88DE-C9F4A363C650}" destId="{9E1D55F3-1344-42FE-A9F4-92B708AF695C}" srcOrd="6" destOrd="0" parTransId="{0A4C3B38-EEDF-4DE6-8487-85CFB54074DF}" sibTransId="{878B43DE-3B70-4AED-BF80-302884ED741D}"/>
    <dgm:cxn modelId="{51310CA6-18D2-441A-83BB-5F3730D81D87}" type="presOf" srcId="{BC397AB8-E6F8-4B75-BB12-91D6C8F94727}" destId="{C8808B05-51CB-4382-8DB0-E977C9E119FA}" srcOrd="0" destOrd="0" presId="urn:microsoft.com/office/officeart/2008/layout/VerticalCurvedList"/>
    <dgm:cxn modelId="{6E003F3C-ECF7-4BFA-B399-377D15F1741B}" srcId="{0844BCF7-C1B9-4878-88DE-C9F4A363C650}" destId="{6BAA2CCF-72A5-4414-93D9-ACEE857E5900}" srcOrd="2" destOrd="0" parTransId="{CDEC3593-62A0-4AB9-843B-C9C57AD40FDF}" sibTransId="{6B30295E-25F0-4CDB-874C-F4DA24AF69A7}"/>
    <dgm:cxn modelId="{3BC96BF1-47C3-482D-AAF6-CE50A24A6AAB}" type="presOf" srcId="{6BAA2CCF-72A5-4414-93D9-ACEE857E5900}" destId="{35FDA1F5-8536-4B7E-BCE4-75FF472E69F7}" srcOrd="0" destOrd="0" presId="urn:microsoft.com/office/officeart/2008/layout/VerticalCurvedList"/>
    <dgm:cxn modelId="{67D32948-3912-487F-83BB-74DBECB7757C}" srcId="{0844BCF7-C1B9-4878-88DE-C9F4A363C650}" destId="{267F06CE-4AA3-4AC3-9821-9C7BF4175DFD}" srcOrd="5" destOrd="0" parTransId="{3C4C6E1B-BE44-4B11-A6DD-941E03BC3019}" sibTransId="{93D68CB9-3944-47D1-B79E-76D26C793009}"/>
    <dgm:cxn modelId="{7D14322F-043B-4D4F-AE16-520FE5D77439}" type="presOf" srcId="{99602216-875F-4B1B-B708-7DE3B25C2E4D}" destId="{F29D7033-3115-4DC0-BCE2-69CD2CAAD27D}" srcOrd="0" destOrd="0" presId="urn:microsoft.com/office/officeart/2008/layout/VerticalCurvedList"/>
    <dgm:cxn modelId="{440EB82F-F09A-4785-93FB-849D604B7F19}" type="presParOf" srcId="{C83182BD-7342-4798-AB6D-45A4E54ED588}" destId="{A6471E45-6743-4A77-B943-84C1DD281E6C}" srcOrd="0" destOrd="0" presId="urn:microsoft.com/office/officeart/2008/layout/VerticalCurvedList"/>
    <dgm:cxn modelId="{38FED8CC-511B-43DA-8028-C576F9D769F5}" type="presParOf" srcId="{A6471E45-6743-4A77-B943-84C1DD281E6C}" destId="{2A93D92B-D201-4270-AE1D-E1F685DAA9B8}" srcOrd="0" destOrd="0" presId="urn:microsoft.com/office/officeart/2008/layout/VerticalCurvedList"/>
    <dgm:cxn modelId="{0857D7F8-BCC5-4BB7-B5E9-B0177D1505AB}" type="presParOf" srcId="{2A93D92B-D201-4270-AE1D-E1F685DAA9B8}" destId="{74AE85CF-B8E2-4F36-B918-C332369F6663}" srcOrd="0" destOrd="0" presId="urn:microsoft.com/office/officeart/2008/layout/VerticalCurvedList"/>
    <dgm:cxn modelId="{3B724FB5-5127-4C8C-9BA6-D018B318EB68}" type="presParOf" srcId="{2A93D92B-D201-4270-AE1D-E1F685DAA9B8}" destId="{F29D7033-3115-4DC0-BCE2-69CD2CAAD27D}" srcOrd="1" destOrd="0" presId="urn:microsoft.com/office/officeart/2008/layout/VerticalCurvedList"/>
    <dgm:cxn modelId="{79CE91D8-0484-4863-B3E1-51ADA03AD4AE}" type="presParOf" srcId="{2A93D92B-D201-4270-AE1D-E1F685DAA9B8}" destId="{A7E39CF9-C1DD-465D-AFCF-B04FBD1A507F}" srcOrd="2" destOrd="0" presId="urn:microsoft.com/office/officeart/2008/layout/VerticalCurvedList"/>
    <dgm:cxn modelId="{5FD45201-21A5-4DAD-952B-F357405B5D7F}" type="presParOf" srcId="{2A93D92B-D201-4270-AE1D-E1F685DAA9B8}" destId="{1220C41B-FAA0-41A1-8636-9548F2C1E424}" srcOrd="3" destOrd="0" presId="urn:microsoft.com/office/officeart/2008/layout/VerticalCurvedList"/>
    <dgm:cxn modelId="{8B43D960-85CE-44AB-B843-990B524D2996}" type="presParOf" srcId="{A6471E45-6743-4A77-B943-84C1DD281E6C}" destId="{AEADBCB5-ED85-4954-AD8A-C680889665D7}" srcOrd="1" destOrd="0" presId="urn:microsoft.com/office/officeart/2008/layout/VerticalCurvedList"/>
    <dgm:cxn modelId="{ADB6BF93-3ABA-4A6F-A22E-000A96CC26D0}" type="presParOf" srcId="{A6471E45-6743-4A77-B943-84C1DD281E6C}" destId="{AEC744B0-6B4B-48A2-8B13-8A339C5A19F9}" srcOrd="2" destOrd="0" presId="urn:microsoft.com/office/officeart/2008/layout/VerticalCurvedList"/>
    <dgm:cxn modelId="{6FC8C7F2-5068-4008-A4C4-6BD3EC9B519F}" type="presParOf" srcId="{AEC744B0-6B4B-48A2-8B13-8A339C5A19F9}" destId="{D590636C-D70D-4EB5-8397-E66D94F242FB}" srcOrd="0" destOrd="0" presId="urn:microsoft.com/office/officeart/2008/layout/VerticalCurvedList"/>
    <dgm:cxn modelId="{4949723F-096D-4DF0-A9ED-183400BD833E}" type="presParOf" srcId="{A6471E45-6743-4A77-B943-84C1DD281E6C}" destId="{E45FA6C1-5100-4AC2-B978-A7DC2D2DDDEF}" srcOrd="3" destOrd="0" presId="urn:microsoft.com/office/officeart/2008/layout/VerticalCurvedList"/>
    <dgm:cxn modelId="{19C6EAF0-FDDD-4758-AE4C-F6728A71EBAA}" type="presParOf" srcId="{A6471E45-6743-4A77-B943-84C1DD281E6C}" destId="{F8B088A3-0F3C-4381-BEB0-C193D4021262}" srcOrd="4" destOrd="0" presId="urn:microsoft.com/office/officeart/2008/layout/VerticalCurvedList"/>
    <dgm:cxn modelId="{D04B7DD9-3F70-4B92-8CA8-53CBCA4574A1}" type="presParOf" srcId="{F8B088A3-0F3C-4381-BEB0-C193D4021262}" destId="{CF734398-5464-472A-AC18-DEB7B0222863}" srcOrd="0" destOrd="0" presId="urn:microsoft.com/office/officeart/2008/layout/VerticalCurvedList"/>
    <dgm:cxn modelId="{D3073D3B-8C72-410A-AF10-0B611E39A9C1}" type="presParOf" srcId="{A6471E45-6743-4A77-B943-84C1DD281E6C}" destId="{35FDA1F5-8536-4B7E-BCE4-75FF472E69F7}" srcOrd="5" destOrd="0" presId="urn:microsoft.com/office/officeart/2008/layout/VerticalCurvedList"/>
    <dgm:cxn modelId="{79601257-F006-41E0-B7DF-60ADA2CE8532}" type="presParOf" srcId="{A6471E45-6743-4A77-B943-84C1DD281E6C}" destId="{6318011E-CBEC-4FD3-BFC6-71572AF6BC2A}" srcOrd="6" destOrd="0" presId="urn:microsoft.com/office/officeart/2008/layout/VerticalCurvedList"/>
    <dgm:cxn modelId="{4736ED69-115A-4893-9C6E-8FAA54C2ABB2}" type="presParOf" srcId="{6318011E-CBEC-4FD3-BFC6-71572AF6BC2A}" destId="{7AA63C0A-D909-436F-96CD-206B2239B488}" srcOrd="0" destOrd="0" presId="urn:microsoft.com/office/officeart/2008/layout/VerticalCurvedList"/>
    <dgm:cxn modelId="{CA43942F-B1CA-40F1-9536-8E00629E8630}" type="presParOf" srcId="{A6471E45-6743-4A77-B943-84C1DD281E6C}" destId="{2FC5B2DE-C8E2-4CD1-8B5E-F71C83E7FC6A}" srcOrd="7" destOrd="0" presId="urn:microsoft.com/office/officeart/2008/layout/VerticalCurvedList"/>
    <dgm:cxn modelId="{CB03C9E5-04B9-4A59-A4F0-23895FFBF87D}" type="presParOf" srcId="{A6471E45-6743-4A77-B943-84C1DD281E6C}" destId="{0B7997D4-5FC0-44DC-9993-3CCF7623CB09}" srcOrd="8" destOrd="0" presId="urn:microsoft.com/office/officeart/2008/layout/VerticalCurvedList"/>
    <dgm:cxn modelId="{113F0319-71E5-4687-8BB1-F347D7AE98DE}" type="presParOf" srcId="{0B7997D4-5FC0-44DC-9993-3CCF7623CB09}" destId="{F8AAF928-6819-472A-8EA6-18809C8934EF}" srcOrd="0" destOrd="0" presId="urn:microsoft.com/office/officeart/2008/layout/VerticalCurvedList"/>
    <dgm:cxn modelId="{E27B200C-CC40-49E8-B465-A080BE991614}" type="presParOf" srcId="{A6471E45-6743-4A77-B943-84C1DD281E6C}" destId="{C8808B05-51CB-4382-8DB0-E977C9E119FA}" srcOrd="9" destOrd="0" presId="urn:microsoft.com/office/officeart/2008/layout/VerticalCurvedList"/>
    <dgm:cxn modelId="{45266511-EBFA-45F3-B51B-67F54F5D4B80}" type="presParOf" srcId="{A6471E45-6743-4A77-B943-84C1DD281E6C}" destId="{9E0DDABE-59EB-4B0A-8353-73B8A39A0054}" srcOrd="10" destOrd="0" presId="urn:microsoft.com/office/officeart/2008/layout/VerticalCurvedList"/>
    <dgm:cxn modelId="{C0B4079C-7E81-4673-884E-C7A9488D3B5A}" type="presParOf" srcId="{9E0DDABE-59EB-4B0A-8353-73B8A39A0054}" destId="{09BDCAE9-3450-4503-9656-A5BF584CCB22}" srcOrd="0" destOrd="0" presId="urn:microsoft.com/office/officeart/2008/layout/VerticalCurvedList"/>
    <dgm:cxn modelId="{E24E8BDA-C0B3-4A3F-9EE0-FCD59D35EA5A}" type="presParOf" srcId="{A6471E45-6743-4A77-B943-84C1DD281E6C}" destId="{F9C1ADF0-61A5-4047-9173-BC029DB067DC}" srcOrd="11" destOrd="0" presId="urn:microsoft.com/office/officeart/2008/layout/VerticalCurvedList"/>
    <dgm:cxn modelId="{F07227C3-492F-4D42-B346-5E14DD86BC31}" type="presParOf" srcId="{A6471E45-6743-4A77-B943-84C1DD281E6C}" destId="{FB59B534-6EB1-4D3D-AB3C-4589421E9192}" srcOrd="12" destOrd="0" presId="urn:microsoft.com/office/officeart/2008/layout/VerticalCurvedList"/>
    <dgm:cxn modelId="{11341DB7-EA37-4721-BE7C-7CBEF6E940B0}" type="presParOf" srcId="{FB59B534-6EB1-4D3D-AB3C-4589421E9192}" destId="{F27B9CEB-5F47-45E1-8319-47E6240D5C62}" srcOrd="0" destOrd="0" presId="urn:microsoft.com/office/officeart/2008/layout/VerticalCurvedList"/>
    <dgm:cxn modelId="{1F1EA605-0ACF-45DE-AE9C-441264F85419}" type="presParOf" srcId="{A6471E45-6743-4A77-B943-84C1DD281E6C}" destId="{EAD0C16A-00F0-43E3-B454-18317EC91DBC}" srcOrd="13" destOrd="0" presId="urn:microsoft.com/office/officeart/2008/layout/VerticalCurvedList"/>
    <dgm:cxn modelId="{ADCBC68B-0889-4DDB-BF77-BA8FF5E1854A}" type="presParOf" srcId="{A6471E45-6743-4A77-B943-84C1DD281E6C}" destId="{FAC9D915-2992-425C-90AE-445DDDE8315E}" srcOrd="14" destOrd="0" presId="urn:microsoft.com/office/officeart/2008/layout/VerticalCurvedList"/>
    <dgm:cxn modelId="{DB88A888-2ABE-4855-92DE-180606FB320F}" type="presParOf" srcId="{FAC9D915-2992-425C-90AE-445DDDE8315E}" destId="{DEFAAA02-96F8-41E0-BBE0-402877D0D2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17B02-761E-442F-8E1D-CF16F7807DFB}">
      <dsp:nvSpPr>
        <dsp:cNvPr id="0" name=""/>
        <dsp:cNvSpPr/>
      </dsp:nvSpPr>
      <dsp:spPr>
        <a:xfrm>
          <a:off x="914399" y="0"/>
          <a:ext cx="10363200" cy="1772816"/>
        </a:xfrm>
        <a:prstGeom prst="rightArrow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BDBF01C-E108-455B-B35E-60C4D6A63899}">
      <dsp:nvSpPr>
        <dsp:cNvPr id="0" name=""/>
        <dsp:cNvSpPr/>
      </dsp:nvSpPr>
      <dsp:spPr>
        <a:xfrm>
          <a:off x="210145" y="531844"/>
          <a:ext cx="3657600" cy="7091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Хочу работать</a:t>
          </a:r>
          <a:endParaRPr lang="ru-RU" sz="2500" kern="1200" dirty="0"/>
        </a:p>
      </dsp:txBody>
      <dsp:txXfrm>
        <a:off x="244762" y="566461"/>
        <a:ext cx="3588366" cy="639892"/>
      </dsp:txXfrm>
    </dsp:sp>
    <dsp:sp modelId="{D2933514-933D-4A90-B8DC-8D68591F1173}">
      <dsp:nvSpPr>
        <dsp:cNvPr id="0" name=""/>
        <dsp:cNvSpPr/>
      </dsp:nvSpPr>
      <dsp:spPr>
        <a:xfrm>
          <a:off x="4267200" y="531844"/>
          <a:ext cx="3657600" cy="7091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Знаю, как надо работать</a:t>
          </a:r>
          <a:endParaRPr lang="ru-RU" sz="2500" b="1" kern="1200" dirty="0"/>
        </a:p>
      </dsp:txBody>
      <dsp:txXfrm>
        <a:off x="4301817" y="566461"/>
        <a:ext cx="3588366" cy="639892"/>
      </dsp:txXfrm>
    </dsp:sp>
    <dsp:sp modelId="{CF4118BE-BDF4-4A30-8521-75BA8B0730F2}">
      <dsp:nvSpPr>
        <dsp:cNvPr id="0" name=""/>
        <dsp:cNvSpPr/>
      </dsp:nvSpPr>
      <dsp:spPr>
        <a:xfrm>
          <a:off x="8324254" y="531844"/>
          <a:ext cx="3657600" cy="7091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Могу работать </a:t>
          </a:r>
          <a:endParaRPr lang="ru-RU" sz="2500" b="1" kern="1200" dirty="0"/>
        </a:p>
      </dsp:txBody>
      <dsp:txXfrm>
        <a:off x="8358871" y="566461"/>
        <a:ext cx="3588366" cy="639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0ECEA-2E42-4186-AF42-C60EAF59A43C}">
      <dsp:nvSpPr>
        <dsp:cNvPr id="0" name=""/>
        <dsp:cNvSpPr/>
      </dsp:nvSpPr>
      <dsp:spPr>
        <a:xfrm rot="5400000">
          <a:off x="-133970" y="137401"/>
          <a:ext cx="893136" cy="6251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1.</a:t>
          </a:r>
          <a:endParaRPr lang="ru-RU" sz="1700" kern="1200" dirty="0"/>
        </a:p>
      </dsp:txBody>
      <dsp:txXfrm rot="-5400000">
        <a:off x="1" y="316029"/>
        <a:ext cx="625195" cy="267941"/>
      </dsp:txXfrm>
    </dsp:sp>
    <dsp:sp modelId="{F3536361-5F5E-4741-B26B-A7D57A37DB86}">
      <dsp:nvSpPr>
        <dsp:cNvPr id="0" name=""/>
        <dsp:cNvSpPr/>
      </dsp:nvSpPr>
      <dsp:spPr>
        <a:xfrm rot="5400000">
          <a:off x="5914492" y="-5285866"/>
          <a:ext cx="580538" cy="11159133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Каковы новые подходы к организации взаимодействия педагога с одаренными детьми: вызовы 21 века и ценностные ориентиры системы образования?</a:t>
          </a:r>
          <a:endParaRPr lang="ru-RU" sz="2000" b="1" kern="1200" dirty="0"/>
        </a:p>
      </dsp:txBody>
      <dsp:txXfrm rot="-5400000">
        <a:off x="625195" y="31771"/>
        <a:ext cx="11130793" cy="523858"/>
      </dsp:txXfrm>
    </dsp:sp>
    <dsp:sp modelId="{D94D588D-BD05-4826-A15B-F64D3B0E3635}">
      <dsp:nvSpPr>
        <dsp:cNvPr id="0" name=""/>
        <dsp:cNvSpPr/>
      </dsp:nvSpPr>
      <dsp:spPr>
        <a:xfrm rot="5400000">
          <a:off x="-133970" y="910728"/>
          <a:ext cx="893136" cy="6251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2.</a:t>
          </a:r>
          <a:endParaRPr lang="ru-RU" sz="1700" kern="1200" dirty="0"/>
        </a:p>
      </dsp:txBody>
      <dsp:txXfrm rot="-5400000">
        <a:off x="1" y="1089356"/>
        <a:ext cx="625195" cy="267941"/>
      </dsp:txXfrm>
    </dsp:sp>
    <dsp:sp modelId="{FCA97606-7A43-424B-97C3-C5FE07FAB2E4}">
      <dsp:nvSpPr>
        <dsp:cNvPr id="0" name=""/>
        <dsp:cNvSpPr/>
      </dsp:nvSpPr>
      <dsp:spPr>
        <a:xfrm rot="5400000">
          <a:off x="5914492" y="-4512539"/>
          <a:ext cx="580538" cy="11159133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Повышение результативности работы педагога с одаренными детьми: что должно измениться?</a:t>
          </a:r>
          <a:endParaRPr lang="ru-RU" sz="2000" b="1" kern="1200" dirty="0"/>
        </a:p>
      </dsp:txBody>
      <dsp:txXfrm rot="-5400000">
        <a:off x="625195" y="805098"/>
        <a:ext cx="11130793" cy="523858"/>
      </dsp:txXfrm>
    </dsp:sp>
    <dsp:sp modelId="{3BD35D8C-ED75-4222-ACFA-EC240DC8BD3E}">
      <dsp:nvSpPr>
        <dsp:cNvPr id="0" name=""/>
        <dsp:cNvSpPr/>
      </dsp:nvSpPr>
      <dsp:spPr>
        <a:xfrm rot="5400000">
          <a:off x="-133970" y="1684055"/>
          <a:ext cx="893136" cy="6251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3.</a:t>
          </a:r>
          <a:endParaRPr lang="ru-RU" sz="1700" kern="1200" dirty="0"/>
        </a:p>
      </dsp:txBody>
      <dsp:txXfrm rot="-5400000">
        <a:off x="1" y="1862683"/>
        <a:ext cx="625195" cy="267941"/>
      </dsp:txXfrm>
    </dsp:sp>
    <dsp:sp modelId="{8B37552B-E2BD-487D-A429-74334DAD109E}">
      <dsp:nvSpPr>
        <dsp:cNvPr id="0" name=""/>
        <dsp:cNvSpPr/>
      </dsp:nvSpPr>
      <dsp:spPr>
        <a:xfrm rot="5400000">
          <a:off x="5914492" y="-3739212"/>
          <a:ext cx="580538" cy="11159133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Как обеспечить новый взгляд на качество деятельности педагога с одаренными детьми? </a:t>
          </a:r>
          <a:endParaRPr lang="ru-RU" sz="2000" b="1" kern="1200" dirty="0"/>
        </a:p>
      </dsp:txBody>
      <dsp:txXfrm rot="-5400000">
        <a:off x="625195" y="1578425"/>
        <a:ext cx="11130793" cy="523858"/>
      </dsp:txXfrm>
    </dsp:sp>
    <dsp:sp modelId="{B24CE0D2-BE77-4389-863E-0E3513413A3A}">
      <dsp:nvSpPr>
        <dsp:cNvPr id="0" name=""/>
        <dsp:cNvSpPr/>
      </dsp:nvSpPr>
      <dsp:spPr>
        <a:xfrm rot="5400000">
          <a:off x="-133970" y="2457382"/>
          <a:ext cx="893136" cy="6251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4. </a:t>
          </a:r>
          <a:endParaRPr lang="ru-RU" sz="1700" kern="1200" dirty="0"/>
        </a:p>
      </dsp:txBody>
      <dsp:txXfrm rot="-5400000">
        <a:off x="1" y="2636010"/>
        <a:ext cx="625195" cy="267941"/>
      </dsp:txXfrm>
    </dsp:sp>
    <dsp:sp modelId="{29BFB16F-F33F-4799-A884-1A35595CC2A1}">
      <dsp:nvSpPr>
        <dsp:cNvPr id="0" name=""/>
        <dsp:cNvSpPr/>
      </dsp:nvSpPr>
      <dsp:spPr>
        <a:xfrm rot="5400000">
          <a:off x="5914492" y="-2965885"/>
          <a:ext cx="580538" cy="11159133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Какие компетенции наиболее важны для педагога, работающего с </a:t>
          </a:r>
          <a:r>
            <a:rPr lang="ru-RU" sz="2000" b="1" kern="1200" dirty="0" err="1" smtClean="0"/>
            <a:t>одареннымии</a:t>
          </a:r>
          <a:r>
            <a:rPr lang="ru-RU" sz="2000" b="1" kern="1200" dirty="0" smtClean="0"/>
            <a:t> детьми: предметные, </a:t>
          </a:r>
          <a:r>
            <a:rPr lang="ru-RU" sz="2000" b="1" kern="1200" dirty="0" err="1" smtClean="0"/>
            <a:t>метапредметные</a:t>
          </a:r>
          <a:r>
            <a:rPr lang="ru-RU" sz="2000" b="1" kern="1200" dirty="0" smtClean="0"/>
            <a:t> или личностные?</a:t>
          </a:r>
          <a:endParaRPr lang="ru-RU" sz="2000" b="1" kern="1200" dirty="0"/>
        </a:p>
      </dsp:txBody>
      <dsp:txXfrm rot="-5400000">
        <a:off x="625195" y="2351752"/>
        <a:ext cx="11130793" cy="523858"/>
      </dsp:txXfrm>
    </dsp:sp>
    <dsp:sp modelId="{FA43E095-AB88-4A82-BEE5-C3B60C2EEC71}">
      <dsp:nvSpPr>
        <dsp:cNvPr id="0" name=""/>
        <dsp:cNvSpPr/>
      </dsp:nvSpPr>
      <dsp:spPr>
        <a:xfrm rot="5400000">
          <a:off x="-133970" y="3230709"/>
          <a:ext cx="893136" cy="6251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5.</a:t>
          </a:r>
          <a:endParaRPr lang="ru-RU" sz="1700" kern="1200" dirty="0"/>
        </a:p>
      </dsp:txBody>
      <dsp:txXfrm rot="-5400000">
        <a:off x="1" y="3409337"/>
        <a:ext cx="625195" cy="267941"/>
      </dsp:txXfrm>
    </dsp:sp>
    <dsp:sp modelId="{77111DD2-6565-42A0-B9B8-544DE4B6F1F8}">
      <dsp:nvSpPr>
        <dsp:cNvPr id="0" name=""/>
        <dsp:cNvSpPr/>
      </dsp:nvSpPr>
      <dsp:spPr>
        <a:xfrm rot="5400000">
          <a:off x="5914492" y="-2192558"/>
          <a:ext cx="580538" cy="11159133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Как оценить результативность взаимодействия педагога с одаренными детьми? Каковы показатели и инструменты оценки результативности?  </a:t>
          </a:r>
          <a:endParaRPr lang="ru-RU" sz="2000" b="1" kern="1200" dirty="0"/>
        </a:p>
      </dsp:txBody>
      <dsp:txXfrm rot="-5400000">
        <a:off x="625195" y="3125079"/>
        <a:ext cx="11130793" cy="5238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A92EA-1A53-40BA-8A44-13BF2F71480F}">
      <dsp:nvSpPr>
        <dsp:cNvPr id="0" name=""/>
        <dsp:cNvSpPr/>
      </dsp:nvSpPr>
      <dsp:spPr>
        <a:xfrm>
          <a:off x="0" y="5191369"/>
          <a:ext cx="12192000" cy="572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Социальная результативность </a:t>
          </a:r>
          <a:r>
            <a:rPr lang="ru-RU" sz="1600" i="0" kern="1200" dirty="0" smtClean="0"/>
            <a:t>– </a:t>
          </a:r>
          <a:r>
            <a:rPr lang="ru-RU" sz="2000" i="0" kern="1200" dirty="0" smtClean="0"/>
            <a:t>как удовлетворенность участников образовательной деятельности ее процессом и </a:t>
          </a:r>
          <a:r>
            <a:rPr lang="ru-RU" sz="2000" i="0" kern="1200" dirty="0" smtClean="0"/>
            <a:t>результатами</a:t>
          </a:r>
          <a:endParaRPr lang="ru-RU" sz="1600" i="0" kern="1200" dirty="0"/>
        </a:p>
      </dsp:txBody>
      <dsp:txXfrm>
        <a:off x="0" y="5191369"/>
        <a:ext cx="12192000" cy="572425"/>
      </dsp:txXfrm>
    </dsp:sp>
    <dsp:sp modelId="{D03C4C70-DF2A-47C6-BE54-66A781B51F80}">
      <dsp:nvSpPr>
        <dsp:cNvPr id="0" name=""/>
        <dsp:cNvSpPr/>
      </dsp:nvSpPr>
      <dsp:spPr>
        <a:xfrm rot="10800000">
          <a:off x="0" y="3494118"/>
          <a:ext cx="12192000" cy="176391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Социально-педагогическая </a:t>
          </a:r>
          <a:r>
            <a:rPr lang="ru-RU" sz="2000" b="1" i="0" kern="1200" dirty="0" smtClean="0"/>
            <a:t>результативность </a:t>
          </a:r>
          <a:endParaRPr lang="ru-RU" sz="2000" kern="1200" dirty="0"/>
        </a:p>
      </dsp:txBody>
      <dsp:txXfrm rot="-10800000">
        <a:off x="0" y="3494118"/>
        <a:ext cx="12192000" cy="619135"/>
      </dsp:txXfrm>
    </dsp:sp>
    <dsp:sp modelId="{6F09FBA5-7F8C-4EFC-ABE9-F0AFB0E91C6E}">
      <dsp:nvSpPr>
        <dsp:cNvPr id="0" name=""/>
        <dsp:cNvSpPr/>
      </dsp:nvSpPr>
      <dsp:spPr>
        <a:xfrm>
          <a:off x="0" y="4113254"/>
          <a:ext cx="12192000" cy="5274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как способность детей самостоятельно выстраивать свои  жизненные планы, самоопределяться, самосовершенствоваться; принимать ответственность за свое благополучие; повышать свой авторитет и др.</a:t>
          </a:r>
          <a:endParaRPr lang="ru-RU" sz="2000" kern="1200" dirty="0"/>
        </a:p>
      </dsp:txBody>
      <dsp:txXfrm>
        <a:off x="0" y="4113254"/>
        <a:ext cx="12192000" cy="527411"/>
      </dsp:txXfrm>
    </dsp:sp>
    <dsp:sp modelId="{AD739818-470E-4611-9291-3458C329A5CE}">
      <dsp:nvSpPr>
        <dsp:cNvPr id="0" name=""/>
        <dsp:cNvSpPr/>
      </dsp:nvSpPr>
      <dsp:spPr>
        <a:xfrm rot="10800000">
          <a:off x="0" y="1747402"/>
          <a:ext cx="12192000" cy="176391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Образовательная </a:t>
          </a:r>
          <a:r>
            <a:rPr lang="ru-RU" sz="2000" b="1" i="0" kern="1200" dirty="0" smtClean="0"/>
            <a:t>результативность </a:t>
          </a:r>
          <a:endParaRPr lang="ru-RU" sz="2000" b="1" kern="1200" dirty="0"/>
        </a:p>
      </dsp:txBody>
      <dsp:txXfrm rot="-10800000">
        <a:off x="0" y="1747402"/>
        <a:ext cx="12192000" cy="619135"/>
      </dsp:txXfrm>
    </dsp:sp>
    <dsp:sp modelId="{AF0E9A27-E472-483F-AAF2-13EE08282F50}">
      <dsp:nvSpPr>
        <dsp:cNvPr id="0" name=""/>
        <dsp:cNvSpPr/>
      </dsp:nvSpPr>
      <dsp:spPr>
        <a:xfrm>
          <a:off x="0" y="2366538"/>
          <a:ext cx="12192000" cy="5274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характеризуется комплексом образовательных результатов, которые одаренный ребенок при помощи педагога достигает в результате освоения образовательных программ.  </a:t>
          </a:r>
          <a:endParaRPr lang="ru-RU" sz="2000" kern="1200" dirty="0"/>
        </a:p>
      </dsp:txBody>
      <dsp:txXfrm>
        <a:off x="0" y="2366538"/>
        <a:ext cx="12192000" cy="527411"/>
      </dsp:txXfrm>
    </dsp:sp>
    <dsp:sp modelId="{CE866110-030F-48A7-BAAD-B795704046DF}">
      <dsp:nvSpPr>
        <dsp:cNvPr id="0" name=""/>
        <dsp:cNvSpPr/>
      </dsp:nvSpPr>
      <dsp:spPr>
        <a:xfrm rot="10800000">
          <a:off x="0" y="686"/>
          <a:ext cx="12192000" cy="176391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Целевая </a:t>
          </a:r>
          <a:r>
            <a:rPr lang="ru-RU" sz="2000" b="1" i="0" kern="1200" dirty="0" smtClean="0"/>
            <a:t>результативность </a:t>
          </a:r>
          <a:endParaRPr lang="ru-RU" sz="2000" b="1" i="0" kern="1200" dirty="0"/>
        </a:p>
      </dsp:txBody>
      <dsp:txXfrm rot="-10800000">
        <a:off x="0" y="686"/>
        <a:ext cx="12192000" cy="619135"/>
      </dsp:txXfrm>
    </dsp:sp>
    <dsp:sp modelId="{3A2CC91E-CD68-4778-864A-E702FF7BD84A}">
      <dsp:nvSpPr>
        <dsp:cNvPr id="0" name=""/>
        <dsp:cNvSpPr/>
      </dsp:nvSpPr>
      <dsp:spPr>
        <a:xfrm>
          <a:off x="0" y="619822"/>
          <a:ext cx="12192000" cy="5274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связана с показателями достижения целей, поставленных педагогом и одаренным ребенком в процессе образовательной деятельности – их полноты, достижимости, измеримости, </a:t>
          </a:r>
          <a:r>
            <a:rPr lang="ru-RU" sz="2000" kern="1200" dirty="0" err="1" smtClean="0"/>
            <a:t>операциональности</a:t>
          </a:r>
          <a:endParaRPr lang="ru-RU" sz="2000" kern="1200" dirty="0"/>
        </a:p>
      </dsp:txBody>
      <dsp:txXfrm>
        <a:off x="0" y="619822"/>
        <a:ext cx="12192000" cy="5274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EB5D7-5FE9-4D8C-8CE9-8BE4E5F566CB}">
      <dsp:nvSpPr>
        <dsp:cNvPr id="0" name=""/>
        <dsp:cNvSpPr/>
      </dsp:nvSpPr>
      <dsp:spPr>
        <a:xfrm>
          <a:off x="0" y="1392747"/>
          <a:ext cx="5474525" cy="342157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0B347-8DB6-46D3-847C-478E5B2C1346}">
      <dsp:nvSpPr>
        <dsp:cNvPr id="0" name=""/>
        <dsp:cNvSpPr/>
      </dsp:nvSpPr>
      <dsp:spPr>
        <a:xfrm>
          <a:off x="695264" y="3754320"/>
          <a:ext cx="142337" cy="142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FF0E3-1107-4C6D-A10F-659C327337BE}">
      <dsp:nvSpPr>
        <dsp:cNvPr id="0" name=""/>
        <dsp:cNvSpPr/>
      </dsp:nvSpPr>
      <dsp:spPr>
        <a:xfrm>
          <a:off x="553816" y="4139519"/>
          <a:ext cx="1700799" cy="360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422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Олимпиады</a:t>
          </a:r>
          <a:endParaRPr lang="ru-RU" sz="2400" kern="1200" dirty="0"/>
        </a:p>
      </dsp:txBody>
      <dsp:txXfrm>
        <a:off x="553816" y="4139519"/>
        <a:ext cx="1700799" cy="360776"/>
      </dsp:txXfrm>
    </dsp:sp>
    <dsp:sp modelId="{24EF7F59-C4F5-4D09-9CA0-CA6C205B32EA}">
      <dsp:nvSpPr>
        <dsp:cNvPr id="0" name=""/>
        <dsp:cNvSpPr/>
      </dsp:nvSpPr>
      <dsp:spPr>
        <a:xfrm>
          <a:off x="1951668" y="2824335"/>
          <a:ext cx="257302" cy="2573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926AD-C1E9-4C3D-ACBA-4D524F4F7165}">
      <dsp:nvSpPr>
        <dsp:cNvPr id="0" name=""/>
        <dsp:cNvSpPr/>
      </dsp:nvSpPr>
      <dsp:spPr>
        <a:xfrm>
          <a:off x="2137841" y="3209498"/>
          <a:ext cx="1313886" cy="405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33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Гранты</a:t>
          </a:r>
          <a:endParaRPr lang="ru-RU" sz="2400" kern="1200" dirty="0"/>
        </a:p>
      </dsp:txBody>
      <dsp:txXfrm>
        <a:off x="2137841" y="3209498"/>
        <a:ext cx="1313886" cy="405064"/>
      </dsp:txXfrm>
    </dsp:sp>
    <dsp:sp modelId="{4DCB2769-B5DB-4912-A29D-F97184ABF44A}">
      <dsp:nvSpPr>
        <dsp:cNvPr id="0" name=""/>
        <dsp:cNvSpPr/>
      </dsp:nvSpPr>
      <dsp:spPr>
        <a:xfrm>
          <a:off x="3462637" y="2258406"/>
          <a:ext cx="355844" cy="355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3519A-8029-46C4-8164-19E59BDDB9A7}">
      <dsp:nvSpPr>
        <dsp:cNvPr id="0" name=""/>
        <dsp:cNvSpPr/>
      </dsp:nvSpPr>
      <dsp:spPr>
        <a:xfrm>
          <a:off x="3640559" y="2820838"/>
          <a:ext cx="1313886" cy="1608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55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Медали </a:t>
          </a:r>
          <a:endParaRPr lang="ru-RU" sz="2400" kern="1200" dirty="0"/>
        </a:p>
      </dsp:txBody>
      <dsp:txXfrm>
        <a:off x="3640559" y="2820838"/>
        <a:ext cx="1313886" cy="16089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1F92A-C366-41FB-B13C-95964697AE64}">
      <dsp:nvSpPr>
        <dsp:cNvPr id="0" name=""/>
        <dsp:cNvSpPr/>
      </dsp:nvSpPr>
      <dsp:spPr>
        <a:xfrm rot="4396374">
          <a:off x="-3716" y="1355181"/>
          <a:ext cx="4725702" cy="3506521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964EB-FE0C-40AA-9931-442E161D614F}">
      <dsp:nvSpPr>
        <dsp:cNvPr id="0" name=""/>
        <dsp:cNvSpPr/>
      </dsp:nvSpPr>
      <dsp:spPr>
        <a:xfrm>
          <a:off x="1858986" y="1904832"/>
          <a:ext cx="112260" cy="1122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F5EE3-8099-4991-9872-EEE77E20D9E5}">
      <dsp:nvSpPr>
        <dsp:cNvPr id="0" name=""/>
        <dsp:cNvSpPr/>
      </dsp:nvSpPr>
      <dsp:spPr>
        <a:xfrm>
          <a:off x="2627662" y="2524841"/>
          <a:ext cx="112260" cy="1122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D2871-6213-4C17-B308-05EF38F73A7F}">
      <dsp:nvSpPr>
        <dsp:cNvPr id="0" name=""/>
        <dsp:cNvSpPr/>
      </dsp:nvSpPr>
      <dsp:spPr>
        <a:xfrm>
          <a:off x="3203745" y="3249900"/>
          <a:ext cx="112260" cy="1122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0DFB2-C56F-4AAD-B9A3-1DBB93D681BC}">
      <dsp:nvSpPr>
        <dsp:cNvPr id="0" name=""/>
        <dsp:cNvSpPr/>
      </dsp:nvSpPr>
      <dsp:spPr>
        <a:xfrm>
          <a:off x="-104287" y="475311"/>
          <a:ext cx="2095875" cy="823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Финансовые</a:t>
          </a:r>
          <a:endParaRPr lang="ru-RU" sz="2400" kern="1200" dirty="0"/>
        </a:p>
      </dsp:txBody>
      <dsp:txXfrm>
        <a:off x="-104287" y="475311"/>
        <a:ext cx="2095875" cy="823931"/>
      </dsp:txXfrm>
    </dsp:sp>
    <dsp:sp modelId="{A37DF1EE-4277-4674-8A24-94BBB8D9E70C}">
      <dsp:nvSpPr>
        <dsp:cNvPr id="0" name=""/>
        <dsp:cNvSpPr/>
      </dsp:nvSpPr>
      <dsp:spPr>
        <a:xfrm>
          <a:off x="2501395" y="1548997"/>
          <a:ext cx="3058845" cy="823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Организационные </a:t>
          </a:r>
          <a:endParaRPr lang="ru-RU" sz="2400" kern="1200" dirty="0"/>
        </a:p>
      </dsp:txBody>
      <dsp:txXfrm>
        <a:off x="2501395" y="1548997"/>
        <a:ext cx="3058845" cy="823931"/>
      </dsp:txXfrm>
    </dsp:sp>
    <dsp:sp modelId="{1FF77019-41DA-46CB-B4BB-48751B1DC353}">
      <dsp:nvSpPr>
        <dsp:cNvPr id="0" name=""/>
        <dsp:cNvSpPr/>
      </dsp:nvSpPr>
      <dsp:spPr>
        <a:xfrm>
          <a:off x="-104287" y="2169005"/>
          <a:ext cx="2435747" cy="823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Методические </a:t>
          </a:r>
          <a:endParaRPr lang="ru-RU" sz="2400" kern="1200" dirty="0"/>
        </a:p>
      </dsp:txBody>
      <dsp:txXfrm>
        <a:off x="-104287" y="2169005"/>
        <a:ext cx="2435747" cy="823931"/>
      </dsp:txXfrm>
    </dsp:sp>
    <dsp:sp modelId="{F215E3F3-0A50-4C90-9098-3A434676B8FA}">
      <dsp:nvSpPr>
        <dsp:cNvPr id="0" name=""/>
        <dsp:cNvSpPr/>
      </dsp:nvSpPr>
      <dsp:spPr>
        <a:xfrm>
          <a:off x="3482370" y="2894065"/>
          <a:ext cx="2286446" cy="823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Технологические </a:t>
          </a:r>
          <a:endParaRPr lang="ru-RU" sz="2400" kern="1200" dirty="0"/>
        </a:p>
      </dsp:txBody>
      <dsp:txXfrm>
        <a:off x="3482370" y="2894065"/>
        <a:ext cx="2286446" cy="823931"/>
      </dsp:txXfrm>
    </dsp:sp>
    <dsp:sp modelId="{D44B8AD7-80F2-43CB-99C3-8306B769927D}">
      <dsp:nvSpPr>
        <dsp:cNvPr id="0" name=""/>
        <dsp:cNvSpPr/>
      </dsp:nvSpPr>
      <dsp:spPr>
        <a:xfrm>
          <a:off x="2756185" y="5039644"/>
          <a:ext cx="2832264" cy="337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Информационные </a:t>
          </a:r>
          <a:endParaRPr lang="ru-RU" sz="2400" kern="1200" dirty="0"/>
        </a:p>
      </dsp:txBody>
      <dsp:txXfrm>
        <a:off x="2756185" y="5039644"/>
        <a:ext cx="2832264" cy="3371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F5A9D-1A70-4B8F-86AC-A2F453F6EF33}">
      <dsp:nvSpPr>
        <dsp:cNvPr id="0" name=""/>
        <dsp:cNvSpPr/>
      </dsp:nvSpPr>
      <dsp:spPr>
        <a:xfrm>
          <a:off x="0" y="0"/>
          <a:ext cx="9753599" cy="1179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Показатели должны отражать как объективные, так и субъективные  признаки результативности деятельности педагога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34561" y="34561"/>
        <a:ext cx="8380593" cy="1110863"/>
      </dsp:txXfrm>
    </dsp:sp>
    <dsp:sp modelId="{F49C09D6-66B9-4CAF-A1A4-6F8D18643F9A}">
      <dsp:nvSpPr>
        <dsp:cNvPr id="0" name=""/>
        <dsp:cNvSpPr/>
      </dsp:nvSpPr>
      <dsp:spPr>
        <a:xfrm>
          <a:off x="816863" y="1394528"/>
          <a:ext cx="9753599" cy="1179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В показателях должны быть отражены успехи деятельности не только педагогов, но и обучающихся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851424" y="1429089"/>
        <a:ext cx="8100622" cy="1110863"/>
      </dsp:txXfrm>
    </dsp:sp>
    <dsp:sp modelId="{2D118F27-7A0A-4383-8715-6AD47F25274C}">
      <dsp:nvSpPr>
        <dsp:cNvPr id="0" name=""/>
        <dsp:cNvSpPr/>
      </dsp:nvSpPr>
      <dsp:spPr>
        <a:xfrm>
          <a:off x="1621535" y="2789056"/>
          <a:ext cx="9753599" cy="1179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Оценку субъективных показателей результативности должны осуществлять не только непосредственные участники деятельности, но и ее опосредованные «заказчики» - родители одаренных детей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656096" y="2823617"/>
        <a:ext cx="8112814" cy="1110863"/>
      </dsp:txXfrm>
    </dsp:sp>
    <dsp:sp modelId="{690063E4-960C-4449-B466-4E3D442E44D8}">
      <dsp:nvSpPr>
        <dsp:cNvPr id="0" name=""/>
        <dsp:cNvSpPr/>
      </dsp:nvSpPr>
      <dsp:spPr>
        <a:xfrm>
          <a:off x="2438399" y="4183584"/>
          <a:ext cx="9753599" cy="1179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При оценивании важно учитывать не только те результаты, которые достигнуты на конкретный момент времени, но и динамика их изменений в течение определенного промежутка времени 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2472960" y="4218145"/>
        <a:ext cx="8100622" cy="1110863"/>
      </dsp:txXfrm>
    </dsp:sp>
    <dsp:sp modelId="{477ADEEF-ECE6-4680-B345-F3E316878DC2}">
      <dsp:nvSpPr>
        <dsp:cNvPr id="0" name=""/>
        <dsp:cNvSpPr/>
      </dsp:nvSpPr>
      <dsp:spPr>
        <a:xfrm>
          <a:off x="8986608" y="903761"/>
          <a:ext cx="766990" cy="7669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7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9159181" y="903761"/>
        <a:ext cx="421844" cy="577160"/>
      </dsp:txXfrm>
    </dsp:sp>
    <dsp:sp modelId="{3DE00941-F10C-484E-AF5C-A19A7019884F}">
      <dsp:nvSpPr>
        <dsp:cNvPr id="0" name=""/>
        <dsp:cNvSpPr/>
      </dsp:nvSpPr>
      <dsp:spPr>
        <a:xfrm>
          <a:off x="9803472" y="2298289"/>
          <a:ext cx="766990" cy="7669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7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9976045" y="2298289"/>
        <a:ext cx="421844" cy="577160"/>
      </dsp:txXfrm>
    </dsp:sp>
    <dsp:sp modelId="{B7112A00-8497-4005-B6E2-118215A2F9C9}">
      <dsp:nvSpPr>
        <dsp:cNvPr id="0" name=""/>
        <dsp:cNvSpPr/>
      </dsp:nvSpPr>
      <dsp:spPr>
        <a:xfrm>
          <a:off x="10608144" y="3692817"/>
          <a:ext cx="766990" cy="7669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7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10780717" y="3692817"/>
        <a:ext cx="421844" cy="5771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F1BA2-23CC-4308-B7E9-150C021578A9}">
      <dsp:nvSpPr>
        <dsp:cNvPr id="0" name=""/>
        <dsp:cNvSpPr/>
      </dsp:nvSpPr>
      <dsp:spPr>
        <a:xfrm rot="16200000">
          <a:off x="1501253" y="-1501253"/>
          <a:ext cx="2736376" cy="573888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002060"/>
              </a:solidFill>
            </a:rPr>
            <a:t>Удовлетворенность детей и родителей результатами деятельности</a:t>
          </a:r>
          <a:endParaRPr lang="ru-RU" sz="2400" b="1" i="0" kern="1200" dirty="0">
            <a:solidFill>
              <a:srgbClr val="002060"/>
            </a:solidFill>
          </a:endParaRPr>
        </a:p>
      </dsp:txBody>
      <dsp:txXfrm rot="5400000">
        <a:off x="0" y="0"/>
        <a:ext cx="5738883" cy="2052282"/>
      </dsp:txXfrm>
    </dsp:sp>
    <dsp:sp modelId="{5EA24E53-5249-4382-BEAF-1AE72011987B}">
      <dsp:nvSpPr>
        <dsp:cNvPr id="0" name=""/>
        <dsp:cNvSpPr/>
      </dsp:nvSpPr>
      <dsp:spPr>
        <a:xfrm>
          <a:off x="5738883" y="0"/>
          <a:ext cx="5738883" cy="273637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002060"/>
              </a:solidFill>
            </a:rPr>
            <a:t>Собственная удовлетворённость педагога работой с одаренными детьми</a:t>
          </a:r>
          <a:endParaRPr lang="ru-RU" sz="2400" b="1" i="0" kern="1200" dirty="0">
            <a:solidFill>
              <a:srgbClr val="002060"/>
            </a:solidFill>
          </a:endParaRPr>
        </a:p>
      </dsp:txBody>
      <dsp:txXfrm>
        <a:off x="5738883" y="0"/>
        <a:ext cx="5738883" cy="2052282"/>
      </dsp:txXfrm>
    </dsp:sp>
    <dsp:sp modelId="{9DE139F5-3418-4C72-848F-7E8CF026B8C8}">
      <dsp:nvSpPr>
        <dsp:cNvPr id="0" name=""/>
        <dsp:cNvSpPr/>
      </dsp:nvSpPr>
      <dsp:spPr>
        <a:xfrm rot="10800000">
          <a:off x="0" y="2736376"/>
          <a:ext cx="5738883" cy="273637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002060"/>
              </a:solidFill>
            </a:rPr>
            <a:t>Достижения одаренных детей за оцениваемый период.</a:t>
          </a:r>
          <a:endParaRPr lang="ru-RU" sz="2400" b="1" i="0" kern="1200" dirty="0">
            <a:solidFill>
              <a:srgbClr val="002060"/>
            </a:solidFill>
          </a:endParaRPr>
        </a:p>
      </dsp:txBody>
      <dsp:txXfrm rot="10800000">
        <a:off x="0" y="3420469"/>
        <a:ext cx="5738883" cy="2052282"/>
      </dsp:txXfrm>
    </dsp:sp>
    <dsp:sp modelId="{EC1AE5D2-68D2-4B17-80CD-DA0473386853}">
      <dsp:nvSpPr>
        <dsp:cNvPr id="0" name=""/>
        <dsp:cNvSpPr/>
      </dsp:nvSpPr>
      <dsp:spPr>
        <a:xfrm rot="5400000">
          <a:off x="7240137" y="1235122"/>
          <a:ext cx="2736376" cy="573888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002060"/>
              </a:solidFill>
            </a:rPr>
            <a:t>Достижения педагогов за оцениваемый период</a:t>
          </a:r>
          <a:endParaRPr lang="ru-RU" sz="2400" b="1" i="0" kern="1200" dirty="0">
            <a:solidFill>
              <a:srgbClr val="002060"/>
            </a:solidFill>
          </a:endParaRPr>
        </a:p>
      </dsp:txBody>
      <dsp:txXfrm rot="-5400000">
        <a:off x="5738884" y="3420469"/>
        <a:ext cx="5738883" cy="2052282"/>
      </dsp:txXfrm>
    </dsp:sp>
    <dsp:sp modelId="{E3B86ADE-3391-43C9-ADDE-7928B89104C4}">
      <dsp:nvSpPr>
        <dsp:cNvPr id="0" name=""/>
        <dsp:cNvSpPr/>
      </dsp:nvSpPr>
      <dsp:spPr>
        <a:xfrm>
          <a:off x="3125344" y="1924335"/>
          <a:ext cx="5227078" cy="162408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Обеспеченность деятельности педагога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(созданная система условий)</a:t>
          </a:r>
          <a:endParaRPr lang="ru-RU" sz="2400" b="1" i="0" kern="1200" dirty="0"/>
        </a:p>
      </dsp:txBody>
      <dsp:txXfrm>
        <a:off x="3204625" y="2003616"/>
        <a:ext cx="5068516" cy="14655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A1612-61B2-48C1-8C05-B1EABA046F27}">
      <dsp:nvSpPr>
        <dsp:cNvPr id="0" name=""/>
        <dsp:cNvSpPr/>
      </dsp:nvSpPr>
      <dsp:spPr>
        <a:xfrm rot="5400000">
          <a:off x="495621" y="1598067"/>
          <a:ext cx="1490754" cy="248058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36131-1DE3-4617-B2B1-C8AB5C1F644E}">
      <dsp:nvSpPr>
        <dsp:cNvPr id="0" name=""/>
        <dsp:cNvSpPr/>
      </dsp:nvSpPr>
      <dsp:spPr>
        <a:xfrm>
          <a:off x="286450" y="2396999"/>
          <a:ext cx="2651078" cy="1963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A52C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Целеполагание на развитие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accent1">
                  <a:lumMod val="50000"/>
                </a:schemeClr>
              </a:solidFill>
            </a:rPr>
            <a:t>Операциональное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 задание цели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rgbClr val="C00000"/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86450" y="2396999"/>
        <a:ext cx="2651078" cy="1963038"/>
      </dsp:txXfrm>
    </dsp:sp>
    <dsp:sp modelId="{A9627369-F289-48A9-8C68-067E8BE8AB4B}">
      <dsp:nvSpPr>
        <dsp:cNvPr id="0" name=""/>
        <dsp:cNvSpPr/>
      </dsp:nvSpPr>
      <dsp:spPr>
        <a:xfrm>
          <a:off x="2063717" y="1415444"/>
          <a:ext cx="422544" cy="42254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6B85A-AA3B-437C-BAEB-EC1C82F01E87}">
      <dsp:nvSpPr>
        <dsp:cNvPr id="0" name=""/>
        <dsp:cNvSpPr/>
      </dsp:nvSpPr>
      <dsp:spPr>
        <a:xfrm rot="5400000">
          <a:off x="3442984" y="919664"/>
          <a:ext cx="1490754" cy="248058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D942A-0F17-43DE-970E-2B457412E51B}">
      <dsp:nvSpPr>
        <dsp:cNvPr id="0" name=""/>
        <dsp:cNvSpPr/>
      </dsp:nvSpPr>
      <dsp:spPr>
        <a:xfrm>
          <a:off x="3194140" y="1660824"/>
          <a:ext cx="2239483" cy="1963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A52C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содержания образования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75000"/>
                </a:schemeClr>
              </a:solidFill>
            </a:rPr>
            <a:t>Создание избыточного образовательного пространства</a:t>
          </a:r>
          <a:endParaRPr lang="ru-RU" sz="20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194140" y="1660824"/>
        <a:ext cx="2239483" cy="1963038"/>
      </dsp:txXfrm>
    </dsp:sp>
    <dsp:sp modelId="{39FB6952-C059-411B-A1F7-1C39A6F1F029}">
      <dsp:nvSpPr>
        <dsp:cNvPr id="0" name=""/>
        <dsp:cNvSpPr/>
      </dsp:nvSpPr>
      <dsp:spPr>
        <a:xfrm>
          <a:off x="5011080" y="737041"/>
          <a:ext cx="422544" cy="42254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39838-F149-4966-97CA-35DA0B2BE403}">
      <dsp:nvSpPr>
        <dsp:cNvPr id="0" name=""/>
        <dsp:cNvSpPr/>
      </dsp:nvSpPr>
      <dsp:spPr>
        <a:xfrm rot="5400000">
          <a:off x="6390348" y="241261"/>
          <a:ext cx="1490754" cy="248058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7DBA2-2981-49B8-BE26-86E2D0BAE9AF}">
      <dsp:nvSpPr>
        <dsp:cNvPr id="0" name=""/>
        <dsp:cNvSpPr/>
      </dsp:nvSpPr>
      <dsp:spPr>
        <a:xfrm>
          <a:off x="6102223" y="1018050"/>
          <a:ext cx="2554221" cy="1963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A52C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условий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accent5">
                  <a:lumMod val="75000"/>
                </a:schemeClr>
              </a:solidFill>
            </a:rPr>
            <a:t>- мотивационных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accent5">
                  <a:lumMod val="75000"/>
                </a:schemeClr>
              </a:solidFill>
            </a:rPr>
            <a:t>- организационных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accent5">
                  <a:lumMod val="75000"/>
                </a:schemeClr>
              </a:solidFill>
            </a:rPr>
            <a:t>- методических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accent5">
                  <a:lumMod val="75000"/>
                </a:schemeClr>
              </a:solidFill>
            </a:rPr>
            <a:t>- информационных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accent5">
                  <a:lumMod val="75000"/>
                </a:schemeClr>
              </a:solidFill>
            </a:rPr>
            <a:t>- нормативных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accent5">
                  <a:lumMod val="75000"/>
                </a:schemeClr>
              </a:solidFill>
            </a:rPr>
            <a:t>- финансовых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accent5">
                  <a:lumMod val="75000"/>
                </a:schemeClr>
              </a:solidFill>
            </a:rPr>
            <a:t>- кадровых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6102223" y="1018050"/>
        <a:ext cx="2554221" cy="1963038"/>
      </dsp:txXfrm>
    </dsp:sp>
    <dsp:sp modelId="{A84808A9-5E12-466A-B7E9-F951C49BD92C}">
      <dsp:nvSpPr>
        <dsp:cNvPr id="0" name=""/>
        <dsp:cNvSpPr/>
      </dsp:nvSpPr>
      <dsp:spPr>
        <a:xfrm>
          <a:off x="7958443" y="58637"/>
          <a:ext cx="422544" cy="42254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30F31-D822-44BD-A4BD-8152D5D25692}">
      <dsp:nvSpPr>
        <dsp:cNvPr id="0" name=""/>
        <dsp:cNvSpPr/>
      </dsp:nvSpPr>
      <dsp:spPr>
        <a:xfrm rot="5400000">
          <a:off x="9337711" y="-437142"/>
          <a:ext cx="1490754" cy="248058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13344-79BB-4EA2-88E9-A1D0150B7427}">
      <dsp:nvSpPr>
        <dsp:cNvPr id="0" name=""/>
        <dsp:cNvSpPr/>
      </dsp:nvSpPr>
      <dsp:spPr>
        <a:xfrm>
          <a:off x="9088867" y="304017"/>
          <a:ext cx="2239483" cy="1963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9088867" y="304017"/>
        <a:ext cx="2239483" cy="19630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D7033-3115-4DC0-BCE2-69CD2CAAD27D}">
      <dsp:nvSpPr>
        <dsp:cNvPr id="0" name=""/>
        <dsp:cNvSpPr/>
      </dsp:nvSpPr>
      <dsp:spPr>
        <a:xfrm>
          <a:off x="-6407207" y="-980751"/>
          <a:ext cx="7632148" cy="7632148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DBCB5-ED85-4954-AD8A-C680889665D7}">
      <dsp:nvSpPr>
        <dsp:cNvPr id="0" name=""/>
        <dsp:cNvSpPr/>
      </dsp:nvSpPr>
      <dsp:spPr>
        <a:xfrm>
          <a:off x="397795" y="257787"/>
          <a:ext cx="11372758" cy="51534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905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</a:rPr>
            <a:t>В части выявления и социально-педагогического сопровождения одаренных детей </a:t>
          </a:r>
          <a:endParaRPr lang="ru-RU" sz="2000" b="1" i="0" kern="1200" dirty="0">
            <a:solidFill>
              <a:srgbClr val="002060"/>
            </a:solidFill>
          </a:endParaRPr>
        </a:p>
      </dsp:txBody>
      <dsp:txXfrm>
        <a:off x="397795" y="257787"/>
        <a:ext cx="11372758" cy="515348"/>
      </dsp:txXfrm>
    </dsp:sp>
    <dsp:sp modelId="{D590636C-D70D-4EB5-8397-E66D94F242FB}">
      <dsp:nvSpPr>
        <dsp:cNvPr id="0" name=""/>
        <dsp:cNvSpPr/>
      </dsp:nvSpPr>
      <dsp:spPr>
        <a:xfrm>
          <a:off x="75703" y="193369"/>
          <a:ext cx="644185" cy="644185"/>
        </a:xfrm>
        <a:prstGeom prst="ellipse">
          <a:avLst/>
        </a:prstGeom>
        <a:solidFill>
          <a:schemeClr val="accent1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5FA6C1-5100-4AC2-B978-A7DC2D2DDDEF}">
      <dsp:nvSpPr>
        <dsp:cNvPr id="0" name=""/>
        <dsp:cNvSpPr/>
      </dsp:nvSpPr>
      <dsp:spPr>
        <a:xfrm>
          <a:off x="864489" y="1031263"/>
          <a:ext cx="10906063" cy="51534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905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</a:rPr>
            <a:t>В части совершенствования нормативной правовой базы работы с  одаренными  детьми </a:t>
          </a:r>
          <a:endParaRPr lang="ru-RU" sz="2000" b="1" i="0" kern="1200" dirty="0">
            <a:solidFill>
              <a:srgbClr val="002060"/>
            </a:solidFill>
          </a:endParaRPr>
        </a:p>
      </dsp:txBody>
      <dsp:txXfrm>
        <a:off x="864489" y="1031263"/>
        <a:ext cx="10906063" cy="515348"/>
      </dsp:txXfrm>
    </dsp:sp>
    <dsp:sp modelId="{CF734398-5464-472A-AC18-DEB7B0222863}">
      <dsp:nvSpPr>
        <dsp:cNvPr id="0" name=""/>
        <dsp:cNvSpPr/>
      </dsp:nvSpPr>
      <dsp:spPr>
        <a:xfrm>
          <a:off x="542397" y="966845"/>
          <a:ext cx="644185" cy="644185"/>
        </a:xfrm>
        <a:prstGeom prst="ellipse">
          <a:avLst/>
        </a:prstGeom>
        <a:solidFill>
          <a:schemeClr val="accent1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FDA1F5-8536-4B7E-BCE4-75FF472E69F7}">
      <dsp:nvSpPr>
        <dsp:cNvPr id="0" name=""/>
        <dsp:cNvSpPr/>
      </dsp:nvSpPr>
      <dsp:spPr>
        <a:xfrm>
          <a:off x="1120236" y="1804172"/>
          <a:ext cx="10650317" cy="51534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905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</a:rPr>
            <a:t>В части развития внутри- и межведомственного взаимодействия при работе с одаренными детьми </a:t>
          </a:r>
          <a:endParaRPr lang="ru-RU" sz="2000" b="1" i="0" kern="1200" dirty="0">
            <a:solidFill>
              <a:srgbClr val="002060"/>
            </a:solidFill>
          </a:endParaRPr>
        </a:p>
      </dsp:txBody>
      <dsp:txXfrm>
        <a:off x="1120236" y="1804172"/>
        <a:ext cx="10650317" cy="515348"/>
      </dsp:txXfrm>
    </dsp:sp>
    <dsp:sp modelId="{7AA63C0A-D909-436F-96CD-206B2239B488}">
      <dsp:nvSpPr>
        <dsp:cNvPr id="0" name=""/>
        <dsp:cNvSpPr/>
      </dsp:nvSpPr>
      <dsp:spPr>
        <a:xfrm>
          <a:off x="798143" y="1739754"/>
          <a:ext cx="644185" cy="644185"/>
        </a:xfrm>
        <a:prstGeom prst="ellipse">
          <a:avLst/>
        </a:prstGeom>
        <a:solidFill>
          <a:schemeClr val="accent1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C5B2DE-C8E2-4CD1-8B5E-F71C83E7FC6A}">
      <dsp:nvSpPr>
        <dsp:cNvPr id="0" name=""/>
        <dsp:cNvSpPr/>
      </dsp:nvSpPr>
      <dsp:spPr>
        <a:xfrm>
          <a:off x="1201893" y="2577648"/>
          <a:ext cx="10568660" cy="51534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905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</a:rPr>
            <a:t>В части развития финансово-экономического обеспечения работы с одаренными детьми </a:t>
          </a:r>
          <a:endParaRPr lang="ru-RU" sz="2000" b="1" i="0" kern="1200" dirty="0">
            <a:solidFill>
              <a:srgbClr val="002060"/>
            </a:solidFill>
          </a:endParaRPr>
        </a:p>
      </dsp:txBody>
      <dsp:txXfrm>
        <a:off x="1201893" y="2577648"/>
        <a:ext cx="10568660" cy="515348"/>
      </dsp:txXfrm>
    </dsp:sp>
    <dsp:sp modelId="{F8AAF928-6819-472A-8EA6-18809C8934EF}">
      <dsp:nvSpPr>
        <dsp:cNvPr id="0" name=""/>
        <dsp:cNvSpPr/>
      </dsp:nvSpPr>
      <dsp:spPr>
        <a:xfrm>
          <a:off x="879800" y="2513230"/>
          <a:ext cx="644185" cy="644185"/>
        </a:xfrm>
        <a:prstGeom prst="ellipse">
          <a:avLst/>
        </a:prstGeom>
        <a:solidFill>
          <a:schemeClr val="accent1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808B05-51CB-4382-8DB0-E977C9E119FA}">
      <dsp:nvSpPr>
        <dsp:cNvPr id="0" name=""/>
        <dsp:cNvSpPr/>
      </dsp:nvSpPr>
      <dsp:spPr>
        <a:xfrm>
          <a:off x="1120236" y="3351124"/>
          <a:ext cx="10650317" cy="51534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905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</a:rPr>
            <a:t>В части кадрового обеспечения работы с одаренными детьми</a:t>
          </a:r>
          <a:endParaRPr lang="ru-RU" sz="2000" b="1" i="0" kern="1200" dirty="0">
            <a:solidFill>
              <a:srgbClr val="002060"/>
            </a:solidFill>
          </a:endParaRPr>
        </a:p>
      </dsp:txBody>
      <dsp:txXfrm>
        <a:off x="1120236" y="3351124"/>
        <a:ext cx="10650317" cy="515348"/>
      </dsp:txXfrm>
    </dsp:sp>
    <dsp:sp modelId="{09BDCAE9-3450-4503-9656-A5BF584CCB22}">
      <dsp:nvSpPr>
        <dsp:cNvPr id="0" name=""/>
        <dsp:cNvSpPr/>
      </dsp:nvSpPr>
      <dsp:spPr>
        <a:xfrm>
          <a:off x="798143" y="3286706"/>
          <a:ext cx="644185" cy="644185"/>
        </a:xfrm>
        <a:prstGeom prst="ellipse">
          <a:avLst/>
        </a:prstGeom>
        <a:solidFill>
          <a:schemeClr val="accent1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C1ADF0-61A5-4047-9173-BC029DB067DC}">
      <dsp:nvSpPr>
        <dsp:cNvPr id="0" name=""/>
        <dsp:cNvSpPr/>
      </dsp:nvSpPr>
      <dsp:spPr>
        <a:xfrm>
          <a:off x="864489" y="4124034"/>
          <a:ext cx="10906063" cy="51534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905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</a:rPr>
            <a:t>В части мотивационной поддержки сопровождения одаренных детей</a:t>
          </a:r>
          <a:endParaRPr lang="ru-RU" sz="2000" b="1" i="0" kern="1200" dirty="0">
            <a:solidFill>
              <a:srgbClr val="002060"/>
            </a:solidFill>
          </a:endParaRPr>
        </a:p>
      </dsp:txBody>
      <dsp:txXfrm>
        <a:off x="864489" y="4124034"/>
        <a:ext cx="10906063" cy="515348"/>
      </dsp:txXfrm>
    </dsp:sp>
    <dsp:sp modelId="{F27B9CEB-5F47-45E1-8319-47E6240D5C62}">
      <dsp:nvSpPr>
        <dsp:cNvPr id="0" name=""/>
        <dsp:cNvSpPr/>
      </dsp:nvSpPr>
      <dsp:spPr>
        <a:xfrm>
          <a:off x="542397" y="4059615"/>
          <a:ext cx="644185" cy="644185"/>
        </a:xfrm>
        <a:prstGeom prst="ellipse">
          <a:avLst/>
        </a:prstGeom>
        <a:solidFill>
          <a:schemeClr val="accent1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D0C16A-00F0-43E3-B454-18317EC91DBC}">
      <dsp:nvSpPr>
        <dsp:cNvPr id="0" name=""/>
        <dsp:cNvSpPr/>
      </dsp:nvSpPr>
      <dsp:spPr>
        <a:xfrm>
          <a:off x="397795" y="4897510"/>
          <a:ext cx="11372758" cy="51534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905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</a:rPr>
            <a:t>В части развития </a:t>
          </a:r>
          <a:r>
            <a:rPr lang="ru-RU" sz="2000" b="1" i="0" kern="1200" dirty="0" err="1" smtClean="0">
              <a:solidFill>
                <a:srgbClr val="002060"/>
              </a:solidFill>
            </a:rPr>
            <a:t>техносферы</a:t>
          </a:r>
          <a:r>
            <a:rPr lang="ru-RU" sz="2000" b="1" i="0" kern="1200" dirty="0" smtClean="0">
              <a:solidFill>
                <a:srgbClr val="002060"/>
              </a:solidFill>
            </a:rPr>
            <a:t>  научно-исследовательской, научно-технической, проектной, поисковой деятельности школьников</a:t>
          </a:r>
          <a:endParaRPr lang="ru-RU" sz="2000" b="1" i="0" kern="1200" dirty="0">
            <a:solidFill>
              <a:srgbClr val="002060"/>
            </a:solidFill>
          </a:endParaRPr>
        </a:p>
      </dsp:txBody>
      <dsp:txXfrm>
        <a:off x="397795" y="4897510"/>
        <a:ext cx="11372758" cy="515348"/>
      </dsp:txXfrm>
    </dsp:sp>
    <dsp:sp modelId="{DEFAAA02-96F8-41E0-BBE0-402877D0D2B5}">
      <dsp:nvSpPr>
        <dsp:cNvPr id="0" name=""/>
        <dsp:cNvSpPr/>
      </dsp:nvSpPr>
      <dsp:spPr>
        <a:xfrm>
          <a:off x="75703" y="4833091"/>
          <a:ext cx="644185" cy="644185"/>
        </a:xfrm>
        <a:prstGeom prst="ellipse">
          <a:avLst/>
        </a:prstGeom>
        <a:solidFill>
          <a:schemeClr val="accent1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25C34-00D1-43BC-B2D8-3D3E8D785DDF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ED3B5-1EDE-484A-8F84-83B3D3A37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06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8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8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33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29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05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1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90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67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3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" y="32930"/>
            <a:ext cx="12105939" cy="19249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55833" y="1996522"/>
            <a:ext cx="9753600" cy="23083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A52C36"/>
                </a:solidFill>
              </a:rPr>
              <a:t>Повышение результативности взаимодействия педагога с </a:t>
            </a:r>
            <a:r>
              <a:rPr lang="ru-RU" sz="4800" b="1" dirty="0">
                <a:solidFill>
                  <a:srgbClr val="A52C36"/>
                </a:solidFill>
              </a:rPr>
              <a:t>одаренными детьми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54923" y="5386443"/>
            <a:ext cx="8555421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Золотарева Ангелина Викторовна, ректор ГАУ ДПО Ярославской области «Институт развития образования</a:t>
            </a:r>
            <a:r>
              <a:rPr lang="ru-RU" sz="2000" b="1" dirty="0" smtClean="0">
                <a:solidFill>
                  <a:srgbClr val="0070C0"/>
                </a:solidFill>
              </a:rPr>
              <a:t>»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д</a:t>
            </a:r>
            <a:r>
              <a:rPr lang="ru-RU" sz="2000" b="1" dirty="0" smtClean="0">
                <a:solidFill>
                  <a:srgbClr val="0070C0"/>
                </a:solidFill>
              </a:rPr>
              <a:t>октор педагогических наук, профессор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5" y="0"/>
            <a:ext cx="1164154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873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Результативность работы педагога в оценках детей и родителей</a:t>
            </a:r>
            <a:endParaRPr lang="ru-RU" sz="3600" b="1" dirty="0">
              <a:solidFill>
                <a:srgbClr val="8739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093" y="5863820"/>
            <a:ext cx="5104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873940"/>
                </a:solidFill>
              </a:rPr>
              <a:t>Оценка взаимопонимания в отношениях «родитель-одаренный ребенок-педагог»</a:t>
            </a:r>
            <a:endParaRPr lang="ru-RU" b="1" dirty="0">
              <a:solidFill>
                <a:srgbClr val="87394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1050" y="6002319"/>
            <a:ext cx="5268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873940"/>
                </a:solidFill>
              </a:rPr>
              <a:t>Успехи, достигнутые школьниками </a:t>
            </a:r>
            <a:r>
              <a:rPr lang="ru-RU" b="1" i="1" dirty="0" smtClean="0">
                <a:solidFill>
                  <a:srgbClr val="873940"/>
                </a:solidFill>
              </a:rPr>
              <a:t>при участии педагога</a:t>
            </a:r>
            <a:endParaRPr lang="ru-RU" b="1" dirty="0">
              <a:solidFill>
                <a:srgbClr val="873940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9684695"/>
              </p:ext>
            </p:extLst>
          </p:nvPr>
        </p:nvGraphicFramePr>
        <p:xfrm>
          <a:off x="254474" y="1088764"/>
          <a:ext cx="5905500" cy="46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019744064"/>
              </p:ext>
            </p:extLst>
          </p:nvPr>
        </p:nvGraphicFramePr>
        <p:xfrm>
          <a:off x="6315075" y="1075329"/>
          <a:ext cx="5876925" cy="4788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8419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1" y="0"/>
            <a:ext cx="11805313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873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Результативность работы педагога в оценках детей и родителей</a:t>
            </a:r>
            <a:endParaRPr lang="ru-RU" sz="3600" dirty="0">
              <a:latin typeface="+mn-lt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42224"/>
              </p:ext>
            </p:extLst>
          </p:nvPr>
        </p:nvGraphicFramePr>
        <p:xfrm>
          <a:off x="110267" y="1595418"/>
          <a:ext cx="5939155" cy="415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9558" y="6005015"/>
            <a:ext cx="541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873940"/>
                </a:solidFill>
              </a:rPr>
              <a:t>Выбор образовательных технологий педагогами, детьми, родителями</a:t>
            </a:r>
            <a:endParaRPr lang="ru-RU" b="1" dirty="0">
              <a:solidFill>
                <a:srgbClr val="87394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51701260"/>
              </p:ext>
            </p:extLst>
          </p:nvPr>
        </p:nvGraphicFramePr>
        <p:xfrm>
          <a:off x="6221317" y="1632756"/>
          <a:ext cx="5781675" cy="408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59857" y="6005015"/>
            <a:ext cx="566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873940"/>
                </a:solidFill>
              </a:rPr>
              <a:t>Роли педагога в сопровождении одаренных детей по оценкам самого педагога и ребенка</a:t>
            </a:r>
            <a:endParaRPr lang="ru-RU" b="1" dirty="0">
              <a:solidFill>
                <a:srgbClr val="8739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31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633" y="-62221"/>
            <a:ext cx="10847174" cy="9193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990000"/>
                </a:solidFill>
                <a:latin typeface="+mn-lt"/>
              </a:rPr>
              <a:t>Учебно-методический комплекс к программе</a:t>
            </a:r>
            <a:endParaRPr lang="ru-RU" sz="4000" dirty="0">
              <a:latin typeface="+mn-lt"/>
            </a:endParaRPr>
          </a:p>
        </p:txBody>
      </p:sp>
      <p:sp>
        <p:nvSpPr>
          <p:cNvPr id="3" name="AutoShape 2" descr="https://apf.mail.ru/cgi-bin/readmsg?id=14446360270000000090;0;2&amp;preview=1&amp;exif=1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 descr="D:\Книги\Книги_скан\Изображение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28" y="1455204"/>
            <a:ext cx="2078312" cy="3082628"/>
          </a:xfrm>
          <a:prstGeom prst="rect">
            <a:avLst/>
          </a:prstGeom>
          <a:noFill/>
        </p:spPr>
      </p:pic>
      <p:pic>
        <p:nvPicPr>
          <p:cNvPr id="16" name="Picture 6" descr="D:\Книги\Книги_скан\2015_12_20\ОД_РС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208" y="857126"/>
            <a:ext cx="2179767" cy="3168352"/>
          </a:xfrm>
          <a:prstGeom prst="rect">
            <a:avLst/>
          </a:prstGeom>
          <a:noFill/>
        </p:spPr>
      </p:pic>
      <p:pic>
        <p:nvPicPr>
          <p:cNvPr id="17" name="Picture 5" descr="D:\Книги\Книги_скан\2015_12_20\Матем_ОД_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1941" y="1442505"/>
            <a:ext cx="2061685" cy="2863999"/>
          </a:xfrm>
          <a:prstGeom prst="rect">
            <a:avLst/>
          </a:prstGeom>
          <a:noFill/>
        </p:spPr>
      </p:pic>
      <p:pic>
        <p:nvPicPr>
          <p:cNvPr id="18" name="Picture 3" descr="D:\Книги\Книги_скан\2015_12_20\ИОМ_О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7858" y="893130"/>
            <a:ext cx="2244127" cy="3096344"/>
          </a:xfrm>
          <a:prstGeom prst="rect">
            <a:avLst/>
          </a:prstGeom>
          <a:noFill/>
        </p:spPr>
      </p:pic>
      <p:pic>
        <p:nvPicPr>
          <p:cNvPr id="19" name="Picture 2" descr="D:\Книги\Книги_скан\Изображение0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0892" y="1413556"/>
            <a:ext cx="2051802" cy="2892948"/>
          </a:xfrm>
          <a:prstGeom prst="rect">
            <a:avLst/>
          </a:prstGeom>
          <a:noFill/>
        </p:spPr>
      </p:pic>
      <p:pic>
        <p:nvPicPr>
          <p:cNvPr id="2050" name="Picture 2" descr="http://urait.ru/uploads/cover/978-5-534-00998-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7" y="4025478"/>
            <a:ext cx="1992757" cy="287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НИР\НИР_компет_талант\Книги\Обложки\обложка модульная программа ОД 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84" y="3484680"/>
            <a:ext cx="1920443" cy="274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НИР\НИР_компет_талант\Книги\Обложки\обложка_Афанасьев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93" y="4215740"/>
            <a:ext cx="2051802" cy="264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НИР\НИР_компет_талант\Книги\Обложки\Обложка_монография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60" y="3798569"/>
            <a:ext cx="1944462" cy="271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16488" y="1099219"/>
            <a:ext cx="3384468" cy="53245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A52C36"/>
                </a:solidFill>
              </a:rPr>
              <a:t>В 2017 году подготовлены к изданию: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Концепция </a:t>
            </a:r>
            <a:r>
              <a:rPr lang="ru-RU" sz="1400" b="1" dirty="0"/>
              <a:t>повышения результативности работы педагога с одаренными детьми: коллективная монография</a:t>
            </a:r>
            <a:r>
              <a:rPr lang="ru-RU" sz="1400" b="1" dirty="0" smtClean="0"/>
              <a:t>.  </a:t>
            </a:r>
            <a:r>
              <a:rPr lang="ru-RU" sz="1400" b="1" dirty="0"/>
              <a:t>– Ярославль: Изд-во ЯГПУ, 2017. – 540 с.</a:t>
            </a:r>
            <a:endParaRPr lang="ru-RU" sz="1400" b="1" dirty="0" smtClean="0"/>
          </a:p>
          <a:p>
            <a:pPr marL="342900" indent="-342900">
              <a:buAutoNum type="arabicPeriod"/>
            </a:pPr>
            <a:r>
              <a:rPr lang="ru-RU" sz="1400" b="1" dirty="0"/>
              <a:t>Условия и средства повышения результативности работы педагога с одаренными детьми: учебное </a:t>
            </a:r>
            <a:r>
              <a:rPr lang="ru-RU" sz="1400" b="1" dirty="0" smtClean="0"/>
              <a:t>пособие.</a:t>
            </a:r>
            <a:r>
              <a:rPr lang="ru-RU" sz="1400" b="1" dirty="0"/>
              <a:t> – Ярославль: Изд-во ЯГПУ, 2017. – </a:t>
            </a:r>
            <a:r>
              <a:rPr lang="ru-RU" sz="1400" b="1" dirty="0" smtClean="0"/>
              <a:t>446 </a:t>
            </a:r>
            <a:r>
              <a:rPr lang="ru-RU" sz="1400" b="1" dirty="0"/>
              <a:t>с.</a:t>
            </a:r>
            <a:endParaRPr lang="ru-RU" sz="1400" b="1" dirty="0" smtClean="0"/>
          </a:p>
          <a:p>
            <a:pPr marL="342900" indent="-342900">
              <a:buAutoNum type="arabicPeriod"/>
            </a:pPr>
            <a:r>
              <a:rPr lang="ru-RU" sz="1400" b="1" dirty="0"/>
              <a:t>Методика непрерывного профессионального развития кадров сферы дополнительного образования детей: учебное пособие / А.В. Золотарева [и др.]; под науч. ред. А.В. </a:t>
            </a:r>
            <a:r>
              <a:rPr lang="ru-RU" sz="1400" b="1" dirty="0" err="1"/>
              <a:t>Золотаревой</a:t>
            </a:r>
            <a:r>
              <a:rPr lang="ru-RU" sz="1400" b="1" dirty="0"/>
              <a:t>. - 2-е изд., </a:t>
            </a:r>
            <a:r>
              <a:rPr lang="ru-RU" sz="1400" b="1" dirty="0" err="1"/>
              <a:t>испр</a:t>
            </a:r>
            <a:r>
              <a:rPr lang="ru-RU" sz="1400" b="1" dirty="0"/>
              <a:t>. и доп. - М.: </a:t>
            </a:r>
            <a:r>
              <a:rPr lang="ru-RU" sz="1400" b="1" dirty="0" smtClean="0"/>
              <a:t>Изд-во </a:t>
            </a:r>
            <a:r>
              <a:rPr lang="ru-RU" sz="1400" b="1" dirty="0" err="1"/>
              <a:t>Юрайт</a:t>
            </a:r>
            <a:r>
              <a:rPr lang="ru-RU" sz="1400" b="1" dirty="0"/>
              <a:t>, 2017. - 315 с</a:t>
            </a:r>
            <a:r>
              <a:rPr lang="ru-RU" sz="1400" b="1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1400" b="1" dirty="0"/>
              <a:t>Афанасьев В.В Вероятность на вариациях одной задачи: учебное пособие. – Ярославль: Изд-во ЯГПУ, 2017. – 72 с.</a:t>
            </a:r>
          </a:p>
        </p:txBody>
      </p:sp>
    </p:spTree>
    <p:extLst>
      <p:ext uri="{BB962C8B-B14F-4D97-AF65-F5344CB8AC3E}">
        <p14:creationId xmlns:p14="http://schemas.microsoft.com/office/powerpoint/2010/main" val="12181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500" y="286322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+mn-lt"/>
              </a:rPr>
              <a:t>Благодарю за внимание !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5229" cy="1065229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0359" y="5090474"/>
            <a:ext cx="48202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52C36"/>
                </a:solidFill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Россия г. Ярославль, ул. Богдановича, 16 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Тел.: +7 (4852) 21-06-83 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Сайт: </a:t>
            </a:r>
            <a:r>
              <a:rPr lang="en-US" sz="2000" b="1" dirty="0" smtClean="0">
                <a:solidFill>
                  <a:srgbClr val="A32D35"/>
                </a:solidFill>
                <a:hlinkClick r:id="rId3"/>
              </a:rPr>
              <a:t>www.iro.yar.ru</a:t>
            </a:r>
            <a:endParaRPr lang="en-US" sz="2000" b="1" dirty="0" smtClean="0">
              <a:solidFill>
                <a:srgbClr val="A32D35"/>
              </a:solidFill>
            </a:endParaRPr>
          </a:p>
          <a:p>
            <a:r>
              <a:rPr lang="en-US" sz="2000" b="1" dirty="0" smtClean="0">
                <a:solidFill>
                  <a:srgbClr val="A52C36"/>
                </a:solidFill>
              </a:rPr>
              <a:t>E-mail</a:t>
            </a:r>
            <a:r>
              <a:rPr lang="ru-RU" sz="2000" b="1" dirty="0" smtClean="0">
                <a:solidFill>
                  <a:srgbClr val="A52C36"/>
                </a:solidFill>
              </a:rPr>
              <a:t>: </a:t>
            </a:r>
            <a:r>
              <a:rPr lang="en-US" sz="2000" b="1" dirty="0" smtClean="0">
                <a:solidFill>
                  <a:srgbClr val="A52C36"/>
                </a:solidFill>
              </a:rPr>
              <a:t>rcnit@iro.yar.ru</a:t>
            </a:r>
            <a:endParaRPr lang="ru-RU" sz="2000" b="1" dirty="0">
              <a:solidFill>
                <a:srgbClr val="A52C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98407491"/>
              </p:ext>
            </p:extLst>
          </p:nvPr>
        </p:nvGraphicFramePr>
        <p:xfrm>
          <a:off x="0" y="692696"/>
          <a:ext cx="12192000" cy="177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774418"/>
              </p:ext>
            </p:extLst>
          </p:nvPr>
        </p:nvGraphicFramePr>
        <p:xfrm>
          <a:off x="239349" y="2279901"/>
          <a:ext cx="11784329" cy="399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3137" y="34261"/>
            <a:ext cx="11067803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повышения  результативности взаимодействия педагога с одаренными детьми: </a:t>
            </a:r>
            <a:endParaRPr lang="ru-RU" sz="36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8418"/>
            <a:ext cx="12192000" cy="11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6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45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</a:t>
            </a:r>
            <a:r>
              <a:rPr lang="ru-RU" sz="36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иды </a:t>
            </a:r>
            <a:r>
              <a:rPr lang="ru-RU" sz="3600" b="1" dirty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результативности работы педагога с одаренными детьми: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234595"/>
              </p:ext>
            </p:extLst>
          </p:nvPr>
        </p:nvGraphicFramePr>
        <p:xfrm>
          <a:off x="0" y="1146412"/>
          <a:ext cx="12192000" cy="581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9023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32101481"/>
              </p:ext>
            </p:extLst>
          </p:nvPr>
        </p:nvGraphicFramePr>
        <p:xfrm>
          <a:off x="368135" y="439386"/>
          <a:ext cx="5474525" cy="6207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6331198"/>
              </p:ext>
            </p:extLst>
          </p:nvPr>
        </p:nvGraphicFramePr>
        <p:xfrm>
          <a:off x="6270171" y="546264"/>
          <a:ext cx="5664529" cy="6100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3443" y="2732521"/>
            <a:ext cx="1923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Предметный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02525" y="1988242"/>
            <a:ext cx="252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М</a:t>
            </a:r>
            <a:r>
              <a:rPr lang="ru-RU" sz="2400" dirty="0" err="1" smtClean="0"/>
              <a:t>етапредметный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06338" y="1561007"/>
            <a:ext cx="1888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Личностный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757060" y="3823855"/>
            <a:ext cx="262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Коммуникативные </a:t>
            </a:r>
            <a:endParaRPr lang="ru-RU" sz="2400" dirty="0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308757" y="120106"/>
            <a:ext cx="3978235" cy="1033272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873940"/>
                </a:solidFill>
              </a:rPr>
              <a:t>Наилучший результат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7914904" y="120106"/>
            <a:ext cx="3978235" cy="1033272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873940"/>
                </a:solidFill>
              </a:rPr>
              <a:t>Наименьшие затраты</a:t>
            </a:r>
          </a:p>
        </p:txBody>
      </p:sp>
      <p:sp>
        <p:nvSpPr>
          <p:cNvPr id="12" name="Счетверенная стрелка 11"/>
          <p:cNvSpPr/>
          <p:nvPr/>
        </p:nvSpPr>
        <p:spPr>
          <a:xfrm>
            <a:off x="5094514" y="120106"/>
            <a:ext cx="2149434" cy="1186179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нта лицом вниз 4"/>
          <p:cNvSpPr/>
          <p:nvPr/>
        </p:nvSpPr>
        <p:spPr>
          <a:xfrm>
            <a:off x="1405720" y="5472752"/>
            <a:ext cx="7738280" cy="1173708"/>
          </a:xfrm>
          <a:prstGeom prst="ribb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73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 педагогической деятельности</a:t>
            </a:r>
            <a:endParaRPr lang="ru-RU" sz="2400" b="1" dirty="0">
              <a:solidFill>
                <a:srgbClr val="8739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506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873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Основания для определения комплекса критериев и показателей оценки </a:t>
            </a:r>
            <a:r>
              <a:rPr lang="ru-RU" sz="3200" b="1" dirty="0">
                <a:solidFill>
                  <a:srgbClr val="873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результативности работы педагогов с  одаренными детьми</a:t>
            </a:r>
            <a:endParaRPr lang="ru-RU" sz="3200" b="1" dirty="0">
              <a:solidFill>
                <a:srgbClr val="8739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365284"/>
              </p:ext>
            </p:extLst>
          </p:nvPr>
        </p:nvGraphicFramePr>
        <p:xfrm>
          <a:off x="0" y="1310185"/>
          <a:ext cx="12191999" cy="536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83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873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Критерии </a:t>
            </a:r>
            <a:r>
              <a:rPr lang="ru-RU" sz="3200" b="1" dirty="0">
                <a:solidFill>
                  <a:srgbClr val="873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оценки результативности деятельности педагога, работающего с одаренными детьми</a:t>
            </a:r>
            <a:endParaRPr lang="ru-RU" sz="3200" b="1" dirty="0">
              <a:solidFill>
                <a:srgbClr val="8739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638032"/>
              </p:ext>
            </p:extLst>
          </p:nvPr>
        </p:nvGraphicFramePr>
        <p:xfrm>
          <a:off x="368489" y="1228299"/>
          <a:ext cx="11477767" cy="5472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733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408" y="160870"/>
            <a:ext cx="9334994" cy="11192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A52C36"/>
                </a:solidFill>
                <a:latin typeface="+mn-lt"/>
              </a:rPr>
              <a:t>Шаги по повышению </a:t>
            </a:r>
            <a:r>
              <a:rPr lang="ru-RU" b="1" dirty="0" smtClean="0">
                <a:solidFill>
                  <a:srgbClr val="A52C36"/>
                </a:solidFill>
                <a:latin typeface="+mn-lt"/>
              </a:rPr>
              <a:t>результативности </a:t>
            </a:r>
            <a:r>
              <a:rPr lang="ru-RU" b="1" dirty="0" smtClean="0">
                <a:solidFill>
                  <a:srgbClr val="A52C36"/>
                </a:solidFill>
                <a:latin typeface="+mn-lt"/>
              </a:rPr>
              <a:t>педагогической деятельности</a:t>
            </a:r>
            <a:endParaRPr lang="ru-RU" b="1" dirty="0">
              <a:solidFill>
                <a:srgbClr val="A52C36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458785"/>
              </p:ext>
            </p:extLst>
          </p:nvPr>
        </p:nvGraphicFramePr>
        <p:xfrm>
          <a:off x="391886" y="2327564"/>
          <a:ext cx="11329059" cy="4360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42764" y="2671448"/>
            <a:ext cx="214943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педагога</a:t>
            </a:r>
          </a:p>
          <a:p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Формирование системы новых компетенций педагога  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0951371">
            <a:off x="559726" y="2395446"/>
            <a:ext cx="3327421" cy="107839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Внешние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ресурсы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20708293">
            <a:off x="6904275" y="1151255"/>
            <a:ext cx="3250228" cy="1122138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Внутренние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ресурсы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4-конечная звезда 11"/>
          <p:cNvSpPr/>
          <p:nvPr/>
        </p:nvSpPr>
        <p:spPr>
          <a:xfrm rot="21135578">
            <a:off x="4502180" y="1456981"/>
            <a:ext cx="1873436" cy="1620038"/>
          </a:xfrm>
          <a:prstGeom prst="star4">
            <a:avLst/>
          </a:prstGeom>
          <a:solidFill>
            <a:srgbClr val="87394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3" y="0"/>
            <a:ext cx="11477767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873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Создание условий по повышению результативности работы педагога с одаренными детьми </a:t>
            </a:r>
            <a:endParaRPr lang="ru-RU" sz="3600" b="1" dirty="0">
              <a:solidFill>
                <a:srgbClr val="8739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183549"/>
              </p:ext>
            </p:extLst>
          </p:nvPr>
        </p:nvGraphicFramePr>
        <p:xfrm>
          <a:off x="177421" y="1187354"/>
          <a:ext cx="11846257" cy="567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830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5" y="0"/>
            <a:ext cx="1164154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873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Результативность работы с одаренными детьми в оценках педагогов</a:t>
            </a:r>
            <a:endParaRPr lang="ru-RU" sz="3600" dirty="0">
              <a:solidFill>
                <a:srgbClr val="8739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03987990"/>
              </p:ext>
            </p:extLst>
          </p:nvPr>
        </p:nvGraphicFramePr>
        <p:xfrm>
          <a:off x="357197" y="1361363"/>
          <a:ext cx="5936615" cy="4370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5093" y="5863820"/>
            <a:ext cx="5104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873940"/>
                </a:solidFill>
              </a:rPr>
              <a:t>Оценка успехов, которые достигли  педагоги в своей профессии за последние годы</a:t>
            </a:r>
            <a:endParaRPr lang="ru-RU" b="1" dirty="0">
              <a:solidFill>
                <a:srgbClr val="87394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72570983"/>
              </p:ext>
            </p:extLst>
          </p:nvPr>
        </p:nvGraphicFramePr>
        <p:xfrm>
          <a:off x="6564572" y="1310185"/>
          <a:ext cx="5627427" cy="435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87152" y="5836524"/>
            <a:ext cx="558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873940"/>
                </a:solidFill>
              </a:rPr>
              <a:t>Оценка педагогами факторов определения темы и содержания работы с одаренным ребенком</a:t>
            </a:r>
            <a:endParaRPr lang="ru-RU" b="1" dirty="0">
              <a:solidFill>
                <a:srgbClr val="8739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249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757</Words>
  <Application>Microsoft Office PowerPoint</Application>
  <PresentationFormat>Произвольный</PresentationFormat>
  <Paragraphs>100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Виды результативности работы педагога с одаренными детьми:</vt:lpstr>
      <vt:lpstr>Презентация PowerPoint</vt:lpstr>
      <vt:lpstr>Основания для определения комплекса критериев и показателей оценки результативности работы педагогов с  одаренными детьми</vt:lpstr>
      <vt:lpstr>Критерии оценки результативности деятельности педагога, работающего с одаренными детьми</vt:lpstr>
      <vt:lpstr>Шаги по повышению результативности педагогической деятельности</vt:lpstr>
      <vt:lpstr>Создание условий по повышению результативности работы педагога с одаренными детьми </vt:lpstr>
      <vt:lpstr>Результативность работы с одаренными детьми в оценках педагогов</vt:lpstr>
      <vt:lpstr>Результативность работы педагога в оценках детей и родителей</vt:lpstr>
      <vt:lpstr>Результативность работы педагога в оценках детей и родителей</vt:lpstr>
      <vt:lpstr>Учебно-методический комплекс к программе</vt:lpstr>
      <vt:lpstr>Благодарю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ang</cp:lastModifiedBy>
  <cp:revision>181</cp:revision>
  <dcterms:created xsi:type="dcterms:W3CDTF">2017-01-12T11:53:49Z</dcterms:created>
  <dcterms:modified xsi:type="dcterms:W3CDTF">2018-03-21T17:47:08Z</dcterms:modified>
</cp:coreProperties>
</file>