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5" r:id="rId4"/>
    <p:sldId id="259" r:id="rId5"/>
    <p:sldId id="266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76;&#1080;&#1072;&#1075;&#1088;&#1072;&#1084;&#1084;&#1099;\&#1057;&#1088;&#1072;&#1074;&#1085;&#1080;&#1090;&#1077;&#1083;&#1100;&#1085;&#1099;&#1081;%20&#1072;&#1085;&#1072;&#1083;&#1080;&#1079;%20&#1082;&#1072;&#1095;&#1077;&#1089;&#1090;&#1074;&#1072;%20&#1079;&#1085;&#1072;&#1085;&#1080;&#1081;%20&#1091;&#1095;&#1072;&#1097;&#1080;&#1093;&#1089;&#1103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hPercent val="32"/>
      <c:rotY val="44"/>
      <c:depthPercent val="100"/>
      <c:rAngAx val="1"/>
    </c:view3D>
    <c:floor>
      <c:thickness val="0"/>
      <c:spPr>
        <a:gradFill rotWithShape="0">
          <a:gsLst>
            <a:gs pos="0">
              <a:srgbClr val="3366FF"/>
            </a:gs>
            <a:gs pos="100000">
              <a:srgbClr val="00FFFF"/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thickness val="0"/>
      <c:spPr>
        <a:gradFill rotWithShape="0">
          <a:gsLst>
            <a:gs pos="0">
              <a:srgbClr val="00FFFF"/>
            </a:gs>
            <a:gs pos="100000">
              <a:srgbClr val="0000FF"/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sideWall>
    <c:backWall>
      <c:thickness val="0"/>
      <c:spPr>
        <a:gradFill rotWithShape="0">
          <a:gsLst>
            <a:gs pos="0">
              <a:srgbClr val="00FFFF"/>
            </a:gs>
            <a:gs pos="100000">
              <a:srgbClr val="0000FF"/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250281787290498E-2"/>
          <c:y val="3.2186037300203363E-2"/>
          <c:w val="0.95793999525581164"/>
          <c:h val="0.86543090733416317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 rotWithShape="0">
              <a:gsLst>
                <a:gs pos="0">
                  <a:srgbClr val="FFFF00"/>
                </a:gs>
                <a:gs pos="100000">
                  <a:srgbClr val="FF0000"/>
                </a:gs>
              </a:gsLst>
              <a:lin ang="5400000" scaled="1"/>
            </a:gradFill>
            <a:ln w="12700">
              <a:solidFill>
                <a:srgbClr val="FF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912662033967552E-2"/>
                  <c:y val="1.981677441582645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334995036393807E-2"/>
                  <c:y val="1.981677441582645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</a:t>
                    </a:r>
                    <a:r>
                      <a:rPr lang="en-US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757328038820059E-2"/>
                  <c:y val="5.945032324747937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3200" b="1" i="0" u="none" strike="noStrike" baseline="30000">
                    <a:solidFill>
                      <a:srgbClr val="FF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'Данные диаграммы'!$B$1:$B$3</c:f>
              <c:strCache>
                <c:ptCount val="3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</c:strCache>
            </c:strRef>
          </c:cat>
          <c:val>
            <c:numRef>
              <c:f>'Данные диаграммы'!$C$1:$C$3</c:f>
              <c:numCache>
                <c:formatCode>General</c:formatCode>
                <c:ptCount val="3"/>
                <c:pt idx="0">
                  <c:v>59</c:v>
                </c:pt>
                <c:pt idx="1">
                  <c:v>57</c:v>
                </c:pt>
                <c:pt idx="2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1936384"/>
        <c:axId val="179216768"/>
        <c:axId val="0"/>
      </c:bar3DChart>
      <c:catAx>
        <c:axId val="171936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low"/>
        <c:crossAx val="179216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921676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FF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719363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7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65A6-A53D-4E92-A50C-E4994EFD4DFE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DB94-959B-42FB-9466-0962356A7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50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65A6-A53D-4E92-A50C-E4994EFD4DFE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DB94-959B-42FB-9466-0962356A7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2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65A6-A53D-4E92-A50C-E4994EFD4DFE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DB94-959B-42FB-9466-0962356A7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21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65A6-A53D-4E92-A50C-E4994EFD4DFE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DB94-959B-42FB-9466-0962356A7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5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65A6-A53D-4E92-A50C-E4994EFD4DFE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DB94-959B-42FB-9466-0962356A7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27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65A6-A53D-4E92-A50C-E4994EFD4DFE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DB94-959B-42FB-9466-0962356A7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55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65A6-A53D-4E92-A50C-E4994EFD4DFE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DB94-959B-42FB-9466-0962356A7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40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65A6-A53D-4E92-A50C-E4994EFD4DFE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DB94-959B-42FB-9466-0962356A7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57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65A6-A53D-4E92-A50C-E4994EFD4DFE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DB94-959B-42FB-9466-0962356A7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34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65A6-A53D-4E92-A50C-E4994EFD4DFE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DB94-959B-42FB-9466-0962356A7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58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65A6-A53D-4E92-A50C-E4994EFD4DFE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DB94-959B-42FB-9466-0962356A7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27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265A6-A53D-4E92-A50C-E4994EFD4DFE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DB94-959B-42FB-9466-0962356A7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08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1.pptx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hyperlink" Target="3.pptx" TargetMode="External"/><Relationship Id="rId4" Type="http://schemas.openxmlformats.org/officeDocument/2006/relationships/hyperlink" Target="2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184811" y="404664"/>
            <a:ext cx="6480720" cy="1080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Региональный этап Всероссийского конкурса «Педагогический дебют - 2019»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E:\User\Desktop\УВР\УВР 2018-2019\Конкурс проф мастерства Пед дебют\Сдаю\Ежиков А. М. , портрет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604" y="2004717"/>
            <a:ext cx="3114199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:\User\Desktop\emblema(2)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27909"/>
            <a:ext cx="1512168" cy="144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703000" y="3068960"/>
            <a:ext cx="5220072" cy="39604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Александр Михайлович Ежиков, учитель истории муниципального общеобразовательного учреждения «Великосельская средняя школа Гаврилов-ямского муниципального района», педагогический стаж: три года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466727" y="2004717"/>
            <a:ext cx="6480720" cy="1080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У меня это хорошо получается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(презентация из опыта работы)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646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amdir\Desktop\к презентации\malye_sredstva_informatizacii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908720"/>
            <a:ext cx="2736304" cy="233954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E:\User\Desktop\slide_5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5099" y="239282"/>
            <a:ext cx="4377549" cy="146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трелка вправо 5"/>
          <p:cNvSpPr/>
          <p:nvPr/>
        </p:nvSpPr>
        <p:spPr>
          <a:xfrm>
            <a:off x="4587406" y="1268760"/>
            <a:ext cx="1285496" cy="288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52120" y="3248260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Введение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информационно-коммуникативных технологий в образовательный процесс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098" y="2463430"/>
            <a:ext cx="53750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Методическая тема: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«Электронная творческая лаборатория учителя как технология управления качеством образования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953" y="4260893"/>
            <a:ext cx="70044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Цифровая лаборатория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Всеобщая история. История Древнего мира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                                          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для учащихся 5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классов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Users\User\Pictures\9_kompakt_diskov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EFF1EC"/>
              </a:clrFrom>
              <a:clrTo>
                <a:srgbClr val="EFF1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89024" y="5291860"/>
            <a:ext cx="3724920" cy="160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34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mail.rambler.ru/p/NUNfXq9G4bOvw0aRBVfRyA/https/arhivurokov.ru/kopilka/up/html/2017/10/23/k_59ee18ed2c31e/434095_1.png"/>
          <p:cNvPicPr/>
          <p:nvPr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67581" y="3267328"/>
            <a:ext cx="1872208" cy="2803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mail.rambler.ru/p/NUNfXq9G4bOvw0aRBVfRyA/https/arhivurokov.ru/kopilka/up/html/2017/10/23/k_59ee18ed2c31e/434095_1.png"/>
          <p:cNvPicPr/>
          <p:nvPr/>
        </p:nvPicPr>
        <p:blipFill rotWithShape="1"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59832" y="2878089"/>
            <a:ext cx="2515134" cy="273182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mail.rambler.ru/p/NUNfXq9G4bOvw0aRBVfRyA/https/arhivurokov.ru/kopilka/up/html/2017/10/23/k_59ee18ed2c31e/434095_1.png"/>
          <p:cNvPicPr/>
          <p:nvPr/>
        </p:nvPicPr>
        <p:blipFill rotWithShape="1"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92080" y="3140968"/>
            <a:ext cx="1800200" cy="28397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31540" y="336645"/>
            <a:ext cx="8588932" cy="1080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ЦОР на уроке истории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User\Downloads\2257543b4d4ed6d (1)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359" b="94022" l="6462" r="98308">
                        <a14:foregroundMark x1="98308" y1="11957" x2="98308" y2="119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59708" y="876705"/>
            <a:ext cx="9971427" cy="608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09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31540" y="336645"/>
            <a:ext cx="8588932" cy="1080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работы с цифровыми  образовательными ресурсами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E:\User\Desktop\img0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24128" y="3487291"/>
            <a:ext cx="3494938" cy="341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кругленная прямоугольная выноска 6"/>
          <p:cNvSpPr/>
          <p:nvPr/>
        </p:nvSpPr>
        <p:spPr>
          <a:xfrm rot="16200000">
            <a:off x="3491880" y="-243408"/>
            <a:ext cx="864096" cy="4896544"/>
          </a:xfrm>
          <a:prstGeom prst="wedgeRoundRectCallout">
            <a:avLst>
              <a:gd name="adj1" fmla="val -145446"/>
              <a:gd name="adj2" fmla="val 6476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 rot="16200000">
            <a:off x="2339752" y="1340767"/>
            <a:ext cx="864096" cy="4896544"/>
          </a:xfrm>
          <a:prstGeom prst="wedgeRoundRectCallout">
            <a:avLst>
              <a:gd name="adj1" fmla="val -90063"/>
              <a:gd name="adj2" fmla="val 73845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 rot="16200000">
            <a:off x="2252576" y="3372160"/>
            <a:ext cx="941022" cy="4799118"/>
          </a:xfrm>
          <a:prstGeom prst="wedgeRoundRectCallout">
            <a:avLst>
              <a:gd name="adj1" fmla="val 54330"/>
              <a:gd name="adj2" fmla="val 7227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75656" y="1881697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3" action="ppaction://hlinkpres?slideindex=1&amp;slidetitle="/>
              </a:rPr>
              <a:t>Применение цифровых образовательных ресурсов на уроках истории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3487290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Применение цифровых образовательных ресурсов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во внеурочной деятельности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5228" y="5318900"/>
            <a:ext cx="4799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  <a:hlinkClick r:id="rId5" action="ppaction://hlinkpres?slideindex=1&amp;slidetitle="/>
              </a:rPr>
              <a:t>Применение цифровых образовательных ресурсов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5" action="ppaction://hlinkpres?slideindex=1&amp;slidetitle="/>
              </a:rPr>
              <a:t>для обеспечения познавательного досуга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4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848" y="1412776"/>
            <a:ext cx="5256076" cy="5236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Внутренний мониторинг «Влияние ИКТ на познавательную активность школьников»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117496" y="269776"/>
            <a:ext cx="39707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 всероссийских проверочных работ по истории в 5 классах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684942436"/>
              </p:ext>
            </p:extLst>
          </p:nvPr>
        </p:nvGraphicFramePr>
        <p:xfrm>
          <a:off x="4788024" y="1412776"/>
          <a:ext cx="409706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53343" y="3935143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2017-2018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88170" y="3935143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2016-2017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96954" y="3905068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2015-2016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94626" y="5445224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2017-2018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7944" y="5847479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2017-2018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56710" y="6331076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2015-2016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7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Graphic spid="7" grpId="0">
        <p:bldAsOne/>
      </p:bldGraphic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88640"/>
            <a:ext cx="8064896" cy="1080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Участие в дистанционных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сверхпрограммных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конкурсах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E:\User\Desktop\Грамота-Олимпус-Осенняя-Сессия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3429000"/>
            <a:ext cx="2236787" cy="3121025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E:\User\Desktop\Диплом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1294156"/>
            <a:ext cx="2216150" cy="3121025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E:\User\Desktop\Урок-истории-в-6-классе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303235"/>
            <a:ext cx="3177976" cy="226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E:\User\Desktop\Занятие-по-внеурочной-деятельности-в-школьном-краеведческом-музее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3776405"/>
            <a:ext cx="3672408" cy="275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97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zamdir\Desktop\к презентации\origi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031" y="123825"/>
            <a:ext cx="9144000" cy="673417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zamdir\Desktop\к презентации\original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6527047" y="4204406"/>
            <a:ext cx="441921" cy="31956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2665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148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Внутренний мониторинг «Влияние ИКТ на познавательную активность школьников»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Цифровые образовательные ресурсы</dc:title>
  <dc:creator>User</dc:creator>
  <cp:lastModifiedBy>Татьяна Александровна Лейнганг</cp:lastModifiedBy>
  <cp:revision>33</cp:revision>
  <dcterms:created xsi:type="dcterms:W3CDTF">2018-10-17T07:50:40Z</dcterms:created>
  <dcterms:modified xsi:type="dcterms:W3CDTF">2018-11-08T07:56:38Z</dcterms:modified>
</cp:coreProperties>
</file>