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2" r:id="rId4"/>
    <p:sldId id="264" r:id="rId5"/>
    <p:sldId id="266" r:id="rId6"/>
    <p:sldId id="274" r:id="rId7"/>
    <p:sldId id="267" r:id="rId8"/>
    <p:sldId id="269" r:id="rId9"/>
    <p:sldId id="270" r:id="rId10"/>
    <p:sldId id="271" r:id="rId11"/>
    <p:sldId id="272" r:id="rId12"/>
    <p:sldId id="265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8F32BD-AEC6-4A66-A623-5246F56688C5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3124B0-2FE7-4150-B63C-E1289AA504E4}">
      <dgm:prSet phldrT="[Текст]" custT="1"/>
      <dgm:spPr>
        <a:noFill/>
        <a:ln w="57150">
          <a:solidFill>
            <a:srgbClr val="002060"/>
          </a:solidFill>
        </a:ln>
      </dgm:spPr>
      <dgm:t>
        <a:bodyPr/>
        <a:lstStyle/>
        <a:p>
          <a:r>
            <a: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Креативный</a:t>
          </a:r>
          <a:endParaRPr lang="ru-RU" sz="2400" dirty="0">
            <a:solidFill>
              <a:srgbClr val="002060"/>
            </a:solidFill>
          </a:endParaRPr>
        </a:p>
      </dgm:t>
    </dgm:pt>
    <dgm:pt modelId="{116BBEE0-C1D5-4A85-A1C3-DBFB3373D43F}" type="parTrans" cxnId="{3A479665-C673-4428-805C-981763FC588F}">
      <dgm:prSet/>
      <dgm:spPr/>
      <dgm:t>
        <a:bodyPr/>
        <a:lstStyle/>
        <a:p>
          <a:endParaRPr lang="ru-RU" sz="2400">
            <a:solidFill>
              <a:srgbClr val="002060"/>
            </a:solidFill>
          </a:endParaRPr>
        </a:p>
      </dgm:t>
    </dgm:pt>
    <dgm:pt modelId="{71F2A881-2FD7-49D9-AA9A-1595893BF8A8}" type="sibTrans" cxnId="{3A479665-C673-4428-805C-981763FC588F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>
        <a:ln w="127000"/>
      </dgm:spPr>
      <dgm:t>
        <a:bodyPr/>
        <a:lstStyle/>
        <a:p>
          <a:endParaRPr lang="ru-RU" sz="2400">
            <a:solidFill>
              <a:srgbClr val="002060"/>
            </a:solidFill>
          </a:endParaRPr>
        </a:p>
      </dgm:t>
    </dgm:pt>
    <dgm:pt modelId="{C6B2DBDF-23E0-445B-A45D-6EB1749AA49B}">
      <dgm:prSet phldrT="[Текст]" custT="1"/>
      <dgm:spPr>
        <a:noFill/>
        <a:ln w="57150">
          <a:solidFill>
            <a:srgbClr val="002060"/>
          </a:solidFill>
        </a:ln>
      </dgm:spPr>
      <dgm:t>
        <a:bodyPr/>
        <a:lstStyle/>
        <a:p>
          <a:r>
            <a: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Функциональный</a:t>
          </a:r>
          <a:endParaRPr lang="ru-RU" sz="2400" dirty="0">
            <a:solidFill>
              <a:srgbClr val="002060"/>
            </a:solidFill>
          </a:endParaRPr>
        </a:p>
      </dgm:t>
    </dgm:pt>
    <dgm:pt modelId="{5F0016EB-8F6E-4720-BFDD-B2B1A3D71F1A}" type="parTrans" cxnId="{2EE074F8-F344-4583-8179-056D18D855A4}">
      <dgm:prSet/>
      <dgm:spPr/>
      <dgm:t>
        <a:bodyPr/>
        <a:lstStyle/>
        <a:p>
          <a:endParaRPr lang="ru-RU" sz="2400">
            <a:solidFill>
              <a:srgbClr val="002060"/>
            </a:solidFill>
          </a:endParaRPr>
        </a:p>
      </dgm:t>
    </dgm:pt>
    <dgm:pt modelId="{C883949B-71BB-42A6-8632-56A8C1AB9504}" type="sibTrans" cxnId="{2EE074F8-F344-4583-8179-056D18D855A4}">
      <dgm:prSet/>
      <dgm:spPr>
        <a:ln w="127000">
          <a:solidFill>
            <a:srgbClr val="FF0000"/>
          </a:solidFill>
        </a:ln>
      </dgm:spPr>
      <dgm:t>
        <a:bodyPr/>
        <a:lstStyle/>
        <a:p>
          <a:endParaRPr lang="ru-RU" sz="2400">
            <a:solidFill>
              <a:srgbClr val="002060"/>
            </a:solidFill>
          </a:endParaRPr>
        </a:p>
      </dgm:t>
    </dgm:pt>
    <dgm:pt modelId="{B02356D4-B671-4631-99DA-30108AD3A2F7}">
      <dgm:prSet phldrT="[Текст]" custT="1"/>
      <dgm:spPr>
        <a:noFill/>
        <a:ln w="57150">
          <a:solidFill>
            <a:srgbClr val="002060"/>
          </a:solidFill>
        </a:ln>
      </dgm:spPr>
      <dgm:t>
        <a:bodyPr/>
        <a:lstStyle/>
        <a:p>
          <a:r>
            <a: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Увлекающий</a:t>
          </a:r>
          <a:endParaRPr lang="ru-RU" sz="2400" dirty="0">
            <a:solidFill>
              <a:srgbClr val="002060"/>
            </a:solidFill>
          </a:endParaRPr>
        </a:p>
      </dgm:t>
    </dgm:pt>
    <dgm:pt modelId="{C9876A24-D696-4B8A-8C96-1443B745E44F}" type="parTrans" cxnId="{271F21A4-BA51-47D3-9284-8BFFAB0AC3A6}">
      <dgm:prSet/>
      <dgm:spPr/>
      <dgm:t>
        <a:bodyPr/>
        <a:lstStyle/>
        <a:p>
          <a:endParaRPr lang="ru-RU" sz="2400">
            <a:solidFill>
              <a:srgbClr val="002060"/>
            </a:solidFill>
          </a:endParaRPr>
        </a:p>
      </dgm:t>
    </dgm:pt>
    <dgm:pt modelId="{1B5D734E-BD5C-4803-8456-396E0A23F670}" type="sibTrans" cxnId="{271F21A4-BA51-47D3-9284-8BFFAB0AC3A6}">
      <dgm:prSet/>
      <dgm:spPr>
        <a:ln w="127000">
          <a:solidFill>
            <a:srgbClr val="002060"/>
          </a:solidFill>
        </a:ln>
      </dgm:spPr>
      <dgm:t>
        <a:bodyPr/>
        <a:lstStyle/>
        <a:p>
          <a:endParaRPr lang="ru-RU" sz="2400">
            <a:solidFill>
              <a:srgbClr val="002060"/>
            </a:solidFill>
          </a:endParaRPr>
        </a:p>
      </dgm:t>
    </dgm:pt>
    <dgm:pt modelId="{96934D30-DD64-41B3-A97D-FB6069B9209F}">
      <dgm:prSet phldrT="[Текст]" custT="1"/>
      <dgm:spPr>
        <a:noFill/>
        <a:ln w="57150">
          <a:solidFill>
            <a:srgbClr val="002060"/>
          </a:solidFill>
        </a:ln>
      </dgm:spPr>
      <dgm:t>
        <a:bodyPr/>
        <a:lstStyle/>
        <a:p>
          <a:r>
            <a: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Универсальный</a:t>
          </a:r>
          <a:endParaRPr lang="ru-RU" sz="2400" dirty="0">
            <a:solidFill>
              <a:srgbClr val="002060"/>
            </a:solidFill>
          </a:endParaRPr>
        </a:p>
      </dgm:t>
    </dgm:pt>
    <dgm:pt modelId="{33D5626F-492F-4EC0-9027-5A2D79928B14}" type="parTrans" cxnId="{E6A77458-D40C-44B0-8614-DC8CBCF531A9}">
      <dgm:prSet/>
      <dgm:spPr/>
      <dgm:t>
        <a:bodyPr/>
        <a:lstStyle/>
        <a:p>
          <a:endParaRPr lang="ru-RU" sz="2400">
            <a:solidFill>
              <a:srgbClr val="002060"/>
            </a:solidFill>
          </a:endParaRPr>
        </a:p>
      </dgm:t>
    </dgm:pt>
    <dgm:pt modelId="{15C3DA48-58BD-416C-8F98-5C110B97B1BD}" type="sibTrans" cxnId="{E6A77458-D40C-44B0-8614-DC8CBCF531A9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>
        <a:ln w="127000"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 sz="2400">
            <a:solidFill>
              <a:srgbClr val="002060"/>
            </a:solidFill>
          </a:endParaRPr>
        </a:p>
      </dgm:t>
    </dgm:pt>
    <dgm:pt modelId="{312F1F38-7FAD-4945-A262-466476F0D13D}">
      <dgm:prSet phldrT="[Текст]" custT="1"/>
      <dgm:spPr>
        <a:noFill/>
        <a:ln w="57150">
          <a:solidFill>
            <a:srgbClr val="002060"/>
          </a:solidFill>
        </a:ln>
      </dgm:spPr>
      <dgm:t>
        <a:bodyPr/>
        <a:lstStyle/>
        <a:p>
          <a:r>
            <a: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Любящий жизнь и детей</a:t>
          </a:r>
          <a:endParaRPr lang="ru-RU" sz="2400" dirty="0">
            <a:solidFill>
              <a:srgbClr val="002060"/>
            </a:solidFill>
          </a:endParaRPr>
        </a:p>
      </dgm:t>
    </dgm:pt>
    <dgm:pt modelId="{ED4F9E1B-E619-41A8-A70F-55A3515AB28D}" type="parTrans" cxnId="{E9B2A7CA-14AA-47B1-893B-3D092D4B847B}">
      <dgm:prSet/>
      <dgm:spPr/>
      <dgm:t>
        <a:bodyPr/>
        <a:lstStyle/>
        <a:p>
          <a:endParaRPr lang="ru-RU" sz="2400">
            <a:solidFill>
              <a:srgbClr val="002060"/>
            </a:solidFill>
          </a:endParaRPr>
        </a:p>
      </dgm:t>
    </dgm:pt>
    <dgm:pt modelId="{995256BD-085B-4E62-8572-44BC069E9458}" type="sibTrans" cxnId="{E9B2A7CA-14AA-47B1-893B-3D092D4B847B}">
      <dgm:prSet/>
      <dgm:spPr>
        <a:ln w="127000">
          <a:solidFill>
            <a:srgbClr val="7030A0"/>
          </a:solidFill>
        </a:ln>
      </dgm:spPr>
      <dgm:t>
        <a:bodyPr/>
        <a:lstStyle/>
        <a:p>
          <a:endParaRPr lang="ru-RU" sz="2400">
            <a:solidFill>
              <a:srgbClr val="002060"/>
            </a:solidFill>
          </a:endParaRPr>
        </a:p>
      </dgm:t>
    </dgm:pt>
    <dgm:pt modelId="{23829DFA-461A-4954-BB66-496E2AAB19A9}" type="pres">
      <dgm:prSet presAssocID="{668F32BD-AEC6-4A66-A623-5246F56688C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A790A5-F17C-4246-B680-BF4F63E597E6}" type="pres">
      <dgm:prSet presAssocID="{4E3124B0-2FE7-4150-B63C-E1289AA504E4}" presName="node" presStyleLbl="node1" presStyleIdx="0" presStyleCnt="5" custScaleX="148671" custRadScaleRad="99499" custRadScaleInc="-984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34D84A87-6E7F-4009-8B63-305BFB5F03E8}" type="pres">
      <dgm:prSet presAssocID="{4E3124B0-2FE7-4150-B63C-E1289AA504E4}" presName="spNode" presStyleCnt="0"/>
      <dgm:spPr/>
    </dgm:pt>
    <dgm:pt modelId="{AABF9800-44C3-4CB1-B32D-AF02E316E76D}" type="pres">
      <dgm:prSet presAssocID="{71F2A881-2FD7-49D9-AA9A-1595893BF8A8}" presName="sibTrans" presStyleLbl="sibTrans1D1" presStyleIdx="0" presStyleCnt="5"/>
      <dgm:spPr/>
      <dgm:t>
        <a:bodyPr/>
        <a:lstStyle/>
        <a:p>
          <a:endParaRPr lang="ru-RU"/>
        </a:p>
      </dgm:t>
    </dgm:pt>
    <dgm:pt modelId="{96DF22F5-CDD3-4D7F-B82F-949443857382}" type="pres">
      <dgm:prSet presAssocID="{C6B2DBDF-23E0-445B-A45D-6EB1749AA49B}" presName="node" presStyleLbl="node1" presStyleIdx="1" presStyleCnt="5" custScaleX="191094" custRadScaleRad="124700" custRadScaleInc="1150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B8C242C2-D489-4725-AC2F-330C02DE1C7C}" type="pres">
      <dgm:prSet presAssocID="{C6B2DBDF-23E0-445B-A45D-6EB1749AA49B}" presName="spNode" presStyleCnt="0"/>
      <dgm:spPr/>
    </dgm:pt>
    <dgm:pt modelId="{0DEC1A6F-E12A-4235-A955-48CEF112267F}" type="pres">
      <dgm:prSet presAssocID="{C883949B-71BB-42A6-8632-56A8C1AB9504}" presName="sibTrans" presStyleLbl="sibTrans1D1" presStyleIdx="1" presStyleCnt="5"/>
      <dgm:spPr/>
      <dgm:t>
        <a:bodyPr/>
        <a:lstStyle/>
        <a:p>
          <a:endParaRPr lang="ru-RU"/>
        </a:p>
      </dgm:t>
    </dgm:pt>
    <dgm:pt modelId="{FE080ADD-1F26-44C1-B545-89412AD73845}" type="pres">
      <dgm:prSet presAssocID="{B02356D4-B671-4631-99DA-30108AD3A2F7}" presName="node" presStyleLbl="node1" presStyleIdx="2" presStyleCnt="5" custScaleX="156351" custRadScaleRad="131535" custRadScaleInc="-7484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C5A93B16-2AB0-4CF9-AF4E-F47E099FDEDC}" type="pres">
      <dgm:prSet presAssocID="{B02356D4-B671-4631-99DA-30108AD3A2F7}" presName="spNode" presStyleCnt="0"/>
      <dgm:spPr/>
    </dgm:pt>
    <dgm:pt modelId="{96BCA2D2-B387-4823-8FD1-36DDDDB09C44}" type="pres">
      <dgm:prSet presAssocID="{1B5D734E-BD5C-4803-8456-396E0A23F670}" presName="sibTrans" presStyleLbl="sibTrans1D1" presStyleIdx="2" presStyleCnt="5"/>
      <dgm:spPr/>
      <dgm:t>
        <a:bodyPr/>
        <a:lstStyle/>
        <a:p>
          <a:endParaRPr lang="ru-RU"/>
        </a:p>
      </dgm:t>
    </dgm:pt>
    <dgm:pt modelId="{79B7EAE8-DA95-4D85-88F0-7DA7EAAB7764}" type="pres">
      <dgm:prSet presAssocID="{96934D30-DD64-41B3-A97D-FB6069B9209F}" presName="node" presStyleLbl="node1" presStyleIdx="3" presStyleCnt="5" custScaleX="175891" custRadScaleRad="105254" custRadScaleInc="1815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B70C4ED1-B372-407F-8AFD-137F6D739F28}" type="pres">
      <dgm:prSet presAssocID="{96934D30-DD64-41B3-A97D-FB6069B9209F}" presName="spNode" presStyleCnt="0"/>
      <dgm:spPr/>
    </dgm:pt>
    <dgm:pt modelId="{BCDD0A78-198B-4379-89B7-29B174D74F45}" type="pres">
      <dgm:prSet presAssocID="{15C3DA48-58BD-416C-8F98-5C110B97B1BD}" presName="sibTrans" presStyleLbl="sibTrans1D1" presStyleIdx="3" presStyleCnt="5"/>
      <dgm:spPr/>
      <dgm:t>
        <a:bodyPr/>
        <a:lstStyle/>
        <a:p>
          <a:endParaRPr lang="ru-RU"/>
        </a:p>
      </dgm:t>
    </dgm:pt>
    <dgm:pt modelId="{73E7193D-AC85-43AF-82C5-AC65B8662ADA}" type="pres">
      <dgm:prSet presAssocID="{312F1F38-7FAD-4945-A262-466476F0D13D}" presName="node" presStyleLbl="node1" presStyleIdx="4" presStyleCnt="5" custScaleX="123604" custRadScaleRad="124723" custRadScaleInc="-2559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FE84C4AE-362B-4C53-BC31-ECF196F20499}" type="pres">
      <dgm:prSet presAssocID="{312F1F38-7FAD-4945-A262-466476F0D13D}" presName="spNode" presStyleCnt="0"/>
      <dgm:spPr/>
    </dgm:pt>
    <dgm:pt modelId="{0827DEA3-4D6D-45E2-BE52-38F7408EED01}" type="pres">
      <dgm:prSet presAssocID="{995256BD-085B-4E62-8572-44BC069E9458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956934EB-2D38-4472-A093-ADA1036B12A3}" type="presOf" srcId="{C6B2DBDF-23E0-445B-A45D-6EB1749AA49B}" destId="{96DF22F5-CDD3-4D7F-B82F-949443857382}" srcOrd="0" destOrd="0" presId="urn:microsoft.com/office/officeart/2005/8/layout/cycle5"/>
    <dgm:cxn modelId="{00692BBB-A40D-48C7-848F-1552A9B9C5F2}" type="presOf" srcId="{4E3124B0-2FE7-4150-B63C-E1289AA504E4}" destId="{69A790A5-F17C-4246-B680-BF4F63E597E6}" srcOrd="0" destOrd="0" presId="urn:microsoft.com/office/officeart/2005/8/layout/cycle5"/>
    <dgm:cxn modelId="{E9B2A7CA-14AA-47B1-893B-3D092D4B847B}" srcId="{668F32BD-AEC6-4A66-A623-5246F56688C5}" destId="{312F1F38-7FAD-4945-A262-466476F0D13D}" srcOrd="4" destOrd="0" parTransId="{ED4F9E1B-E619-41A8-A70F-55A3515AB28D}" sibTransId="{995256BD-085B-4E62-8572-44BC069E9458}"/>
    <dgm:cxn modelId="{3A479665-C673-4428-805C-981763FC588F}" srcId="{668F32BD-AEC6-4A66-A623-5246F56688C5}" destId="{4E3124B0-2FE7-4150-B63C-E1289AA504E4}" srcOrd="0" destOrd="0" parTransId="{116BBEE0-C1D5-4A85-A1C3-DBFB3373D43F}" sibTransId="{71F2A881-2FD7-49D9-AA9A-1595893BF8A8}"/>
    <dgm:cxn modelId="{ED253F54-164C-4845-BE37-CA4D3D25D12A}" type="presOf" srcId="{1B5D734E-BD5C-4803-8456-396E0A23F670}" destId="{96BCA2D2-B387-4823-8FD1-36DDDDB09C44}" srcOrd="0" destOrd="0" presId="urn:microsoft.com/office/officeart/2005/8/layout/cycle5"/>
    <dgm:cxn modelId="{3494F115-C4D9-4B6C-A763-B63D2081C93D}" type="presOf" srcId="{15C3DA48-58BD-416C-8F98-5C110B97B1BD}" destId="{BCDD0A78-198B-4379-89B7-29B174D74F45}" srcOrd="0" destOrd="0" presId="urn:microsoft.com/office/officeart/2005/8/layout/cycle5"/>
    <dgm:cxn modelId="{FAD87C44-AA02-486E-8ADC-73F625876E1A}" type="presOf" srcId="{312F1F38-7FAD-4945-A262-466476F0D13D}" destId="{73E7193D-AC85-43AF-82C5-AC65B8662ADA}" srcOrd="0" destOrd="0" presId="urn:microsoft.com/office/officeart/2005/8/layout/cycle5"/>
    <dgm:cxn modelId="{E6A77458-D40C-44B0-8614-DC8CBCF531A9}" srcId="{668F32BD-AEC6-4A66-A623-5246F56688C5}" destId="{96934D30-DD64-41B3-A97D-FB6069B9209F}" srcOrd="3" destOrd="0" parTransId="{33D5626F-492F-4EC0-9027-5A2D79928B14}" sibTransId="{15C3DA48-58BD-416C-8F98-5C110B97B1BD}"/>
    <dgm:cxn modelId="{09567472-8A04-4EA0-A2B4-E2E2022E7469}" type="presOf" srcId="{71F2A881-2FD7-49D9-AA9A-1595893BF8A8}" destId="{AABF9800-44C3-4CB1-B32D-AF02E316E76D}" srcOrd="0" destOrd="0" presId="urn:microsoft.com/office/officeart/2005/8/layout/cycle5"/>
    <dgm:cxn modelId="{DD2C429E-56DB-4124-9C96-D4F5C10CEE2A}" type="presOf" srcId="{995256BD-085B-4E62-8572-44BC069E9458}" destId="{0827DEA3-4D6D-45E2-BE52-38F7408EED01}" srcOrd="0" destOrd="0" presId="urn:microsoft.com/office/officeart/2005/8/layout/cycle5"/>
    <dgm:cxn modelId="{E3D46AD9-1C13-49B1-B377-E13257E377C0}" type="presOf" srcId="{96934D30-DD64-41B3-A97D-FB6069B9209F}" destId="{79B7EAE8-DA95-4D85-88F0-7DA7EAAB7764}" srcOrd="0" destOrd="0" presId="urn:microsoft.com/office/officeart/2005/8/layout/cycle5"/>
    <dgm:cxn modelId="{6E8B50D3-DCE4-4FF8-84A3-671D2EFFA1AD}" type="presOf" srcId="{668F32BD-AEC6-4A66-A623-5246F56688C5}" destId="{23829DFA-461A-4954-BB66-496E2AAB19A9}" srcOrd="0" destOrd="0" presId="urn:microsoft.com/office/officeart/2005/8/layout/cycle5"/>
    <dgm:cxn modelId="{2EE074F8-F344-4583-8179-056D18D855A4}" srcId="{668F32BD-AEC6-4A66-A623-5246F56688C5}" destId="{C6B2DBDF-23E0-445B-A45D-6EB1749AA49B}" srcOrd="1" destOrd="0" parTransId="{5F0016EB-8F6E-4720-BFDD-B2B1A3D71F1A}" sibTransId="{C883949B-71BB-42A6-8632-56A8C1AB9504}"/>
    <dgm:cxn modelId="{726EC2A7-1F26-4FE5-ABE4-A85F53953FCF}" type="presOf" srcId="{C883949B-71BB-42A6-8632-56A8C1AB9504}" destId="{0DEC1A6F-E12A-4235-A955-48CEF112267F}" srcOrd="0" destOrd="0" presId="urn:microsoft.com/office/officeart/2005/8/layout/cycle5"/>
    <dgm:cxn modelId="{271F21A4-BA51-47D3-9284-8BFFAB0AC3A6}" srcId="{668F32BD-AEC6-4A66-A623-5246F56688C5}" destId="{B02356D4-B671-4631-99DA-30108AD3A2F7}" srcOrd="2" destOrd="0" parTransId="{C9876A24-D696-4B8A-8C96-1443B745E44F}" sibTransId="{1B5D734E-BD5C-4803-8456-396E0A23F670}"/>
    <dgm:cxn modelId="{ECE74065-9666-48D9-B7DA-1CDDA1DCCDFD}" type="presOf" srcId="{B02356D4-B671-4631-99DA-30108AD3A2F7}" destId="{FE080ADD-1F26-44C1-B545-89412AD73845}" srcOrd="0" destOrd="0" presId="urn:microsoft.com/office/officeart/2005/8/layout/cycle5"/>
    <dgm:cxn modelId="{15B6DCD1-3C32-43CB-81BC-D9FC03989AAA}" type="presParOf" srcId="{23829DFA-461A-4954-BB66-496E2AAB19A9}" destId="{69A790A5-F17C-4246-B680-BF4F63E597E6}" srcOrd="0" destOrd="0" presId="urn:microsoft.com/office/officeart/2005/8/layout/cycle5"/>
    <dgm:cxn modelId="{41A0CAD3-8538-43C6-A897-CEDAF4755F5B}" type="presParOf" srcId="{23829DFA-461A-4954-BB66-496E2AAB19A9}" destId="{34D84A87-6E7F-4009-8B63-305BFB5F03E8}" srcOrd="1" destOrd="0" presId="urn:microsoft.com/office/officeart/2005/8/layout/cycle5"/>
    <dgm:cxn modelId="{AAF9EA2A-3F87-45DD-BF8B-5A35D2950CC7}" type="presParOf" srcId="{23829DFA-461A-4954-BB66-496E2AAB19A9}" destId="{AABF9800-44C3-4CB1-B32D-AF02E316E76D}" srcOrd="2" destOrd="0" presId="urn:microsoft.com/office/officeart/2005/8/layout/cycle5"/>
    <dgm:cxn modelId="{EAC8631F-0344-4728-91DC-F56DB4943111}" type="presParOf" srcId="{23829DFA-461A-4954-BB66-496E2AAB19A9}" destId="{96DF22F5-CDD3-4D7F-B82F-949443857382}" srcOrd="3" destOrd="0" presId="urn:microsoft.com/office/officeart/2005/8/layout/cycle5"/>
    <dgm:cxn modelId="{7A238374-CA44-4935-B5DF-E065A17CAD81}" type="presParOf" srcId="{23829DFA-461A-4954-BB66-496E2AAB19A9}" destId="{B8C242C2-D489-4725-AC2F-330C02DE1C7C}" srcOrd="4" destOrd="0" presId="urn:microsoft.com/office/officeart/2005/8/layout/cycle5"/>
    <dgm:cxn modelId="{91905CC5-E5FB-4CD0-89EA-D9BEA8248092}" type="presParOf" srcId="{23829DFA-461A-4954-BB66-496E2AAB19A9}" destId="{0DEC1A6F-E12A-4235-A955-48CEF112267F}" srcOrd="5" destOrd="0" presId="urn:microsoft.com/office/officeart/2005/8/layout/cycle5"/>
    <dgm:cxn modelId="{7C146665-ED10-46B8-B745-F4D626BFE353}" type="presParOf" srcId="{23829DFA-461A-4954-BB66-496E2AAB19A9}" destId="{FE080ADD-1F26-44C1-B545-89412AD73845}" srcOrd="6" destOrd="0" presId="urn:microsoft.com/office/officeart/2005/8/layout/cycle5"/>
    <dgm:cxn modelId="{7F54A0A5-D556-49B0-8D09-C05E3302E32E}" type="presParOf" srcId="{23829DFA-461A-4954-BB66-496E2AAB19A9}" destId="{C5A93B16-2AB0-4CF9-AF4E-F47E099FDEDC}" srcOrd="7" destOrd="0" presId="urn:microsoft.com/office/officeart/2005/8/layout/cycle5"/>
    <dgm:cxn modelId="{AB14F66A-4433-4549-A27B-392BB4D564B8}" type="presParOf" srcId="{23829DFA-461A-4954-BB66-496E2AAB19A9}" destId="{96BCA2D2-B387-4823-8FD1-36DDDDB09C44}" srcOrd="8" destOrd="0" presId="urn:microsoft.com/office/officeart/2005/8/layout/cycle5"/>
    <dgm:cxn modelId="{60320751-F664-408F-B267-A5B354B1EC95}" type="presParOf" srcId="{23829DFA-461A-4954-BB66-496E2AAB19A9}" destId="{79B7EAE8-DA95-4D85-88F0-7DA7EAAB7764}" srcOrd="9" destOrd="0" presId="urn:microsoft.com/office/officeart/2005/8/layout/cycle5"/>
    <dgm:cxn modelId="{A9711F45-64F9-4F05-B404-AB591925700F}" type="presParOf" srcId="{23829DFA-461A-4954-BB66-496E2AAB19A9}" destId="{B70C4ED1-B372-407F-8AFD-137F6D739F28}" srcOrd="10" destOrd="0" presId="urn:microsoft.com/office/officeart/2005/8/layout/cycle5"/>
    <dgm:cxn modelId="{5F6A394F-61A8-46FB-8453-024FBA72E2E1}" type="presParOf" srcId="{23829DFA-461A-4954-BB66-496E2AAB19A9}" destId="{BCDD0A78-198B-4379-89B7-29B174D74F45}" srcOrd="11" destOrd="0" presId="urn:microsoft.com/office/officeart/2005/8/layout/cycle5"/>
    <dgm:cxn modelId="{E0603D3A-9A47-40B7-A9EF-FE67E9D08DE8}" type="presParOf" srcId="{23829DFA-461A-4954-BB66-496E2AAB19A9}" destId="{73E7193D-AC85-43AF-82C5-AC65B8662ADA}" srcOrd="12" destOrd="0" presId="urn:microsoft.com/office/officeart/2005/8/layout/cycle5"/>
    <dgm:cxn modelId="{ECE126CF-AB29-4978-92ED-C91423004490}" type="presParOf" srcId="{23829DFA-461A-4954-BB66-496E2AAB19A9}" destId="{FE84C4AE-362B-4C53-BC31-ECF196F20499}" srcOrd="13" destOrd="0" presId="urn:microsoft.com/office/officeart/2005/8/layout/cycle5"/>
    <dgm:cxn modelId="{094AB97B-4807-41FF-A752-8E69A228F521}" type="presParOf" srcId="{23829DFA-461A-4954-BB66-496E2AAB19A9}" destId="{0827DEA3-4D6D-45E2-BE52-38F7408EED01}" srcOrd="14" destOrd="0" presId="urn:microsoft.com/office/officeart/2005/8/layout/cycle5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A790A5-F17C-4246-B680-BF4F63E597E6}">
      <dsp:nvSpPr>
        <dsp:cNvPr id="0" name=""/>
        <dsp:cNvSpPr/>
      </dsp:nvSpPr>
      <dsp:spPr>
        <a:xfrm>
          <a:off x="2787626" y="16436"/>
          <a:ext cx="2748102" cy="1201489"/>
        </a:xfrm>
        <a:prstGeom prst="ellipse">
          <a:avLst/>
        </a:prstGeom>
        <a:noFill/>
        <a:ln w="5715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Креативный</a:t>
          </a:r>
          <a:endParaRPr lang="ru-RU" sz="2400" kern="1200" dirty="0">
            <a:solidFill>
              <a:srgbClr val="002060"/>
            </a:solidFill>
          </a:endParaRPr>
        </a:p>
      </dsp:txBody>
      <dsp:txXfrm>
        <a:off x="2787626" y="16436"/>
        <a:ext cx="2748102" cy="1201489"/>
      </dsp:txXfrm>
    </dsp:sp>
    <dsp:sp modelId="{AABF9800-44C3-4CB1-B32D-AF02E316E76D}">
      <dsp:nvSpPr>
        <dsp:cNvPr id="0" name=""/>
        <dsp:cNvSpPr/>
      </dsp:nvSpPr>
      <dsp:spPr>
        <a:xfrm>
          <a:off x="2874300" y="970128"/>
          <a:ext cx="4799752" cy="4799752"/>
        </a:xfrm>
        <a:custGeom>
          <a:avLst/>
          <a:gdLst/>
          <a:ahLst/>
          <a:cxnLst/>
          <a:rect l="0" t="0" r="0" b="0"/>
          <a:pathLst>
            <a:path>
              <a:moveTo>
                <a:pt x="2959531" y="66168"/>
              </a:moveTo>
              <a:arcTo wR="2399876" hR="2399876" stAng="17009138" swAng="1338853"/>
            </a:path>
          </a:pathLst>
        </a:custGeom>
        <a:noFill/>
        <a:ln w="127000" cap="flat" cmpd="sng" algn="ctr">
          <a:solidFill>
            <a:schemeClr val="accent6"/>
          </a:solidFill>
          <a:prstDash val="solid"/>
          <a:miter lim="800000"/>
          <a:tailEnd type="arrow"/>
        </a:ln>
        <a:effectLst/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</dsp:sp>
    <dsp:sp modelId="{96DF22F5-CDD3-4D7F-B82F-949443857382}">
      <dsp:nvSpPr>
        <dsp:cNvPr id="0" name=""/>
        <dsp:cNvSpPr/>
      </dsp:nvSpPr>
      <dsp:spPr>
        <a:xfrm>
          <a:off x="5381407" y="1615664"/>
          <a:ext cx="3532268" cy="1201489"/>
        </a:xfrm>
        <a:prstGeom prst="ellipse">
          <a:avLst/>
        </a:prstGeom>
        <a:noFill/>
        <a:ln w="5715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Функциональный</a:t>
          </a:r>
          <a:endParaRPr lang="ru-RU" sz="2400" kern="1200" dirty="0">
            <a:solidFill>
              <a:srgbClr val="002060"/>
            </a:solidFill>
          </a:endParaRPr>
        </a:p>
      </dsp:txBody>
      <dsp:txXfrm>
        <a:off x="5381407" y="1615664"/>
        <a:ext cx="3532268" cy="1201489"/>
      </dsp:txXfrm>
    </dsp:sp>
    <dsp:sp modelId="{0DEC1A6F-E12A-4235-A955-48CEF112267F}">
      <dsp:nvSpPr>
        <dsp:cNvPr id="0" name=""/>
        <dsp:cNvSpPr/>
      </dsp:nvSpPr>
      <dsp:spPr>
        <a:xfrm>
          <a:off x="2517638" y="994296"/>
          <a:ext cx="4799752" cy="4799752"/>
        </a:xfrm>
        <a:custGeom>
          <a:avLst/>
          <a:gdLst/>
          <a:ahLst/>
          <a:cxnLst/>
          <a:rect l="0" t="0" r="0" b="0"/>
          <a:pathLst>
            <a:path>
              <a:moveTo>
                <a:pt x="4781802" y="2106902"/>
              </a:moveTo>
              <a:arcTo wR="2399876" hR="2399876" stAng="21179275" swAng="1274670"/>
            </a:path>
          </a:pathLst>
        </a:custGeom>
        <a:noFill/>
        <a:ln w="127000" cap="flat" cmpd="sng" algn="ctr">
          <a:solidFill>
            <a:srgbClr val="FF000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080ADD-1F26-44C1-B545-89412AD73845}">
      <dsp:nvSpPr>
        <dsp:cNvPr id="0" name=""/>
        <dsp:cNvSpPr/>
      </dsp:nvSpPr>
      <dsp:spPr>
        <a:xfrm>
          <a:off x="5367666" y="4259397"/>
          <a:ext cx="2890062" cy="1201489"/>
        </a:xfrm>
        <a:prstGeom prst="ellipse">
          <a:avLst/>
        </a:prstGeom>
        <a:noFill/>
        <a:ln w="5715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Увлекающий</a:t>
          </a:r>
          <a:endParaRPr lang="ru-RU" sz="2400" kern="1200" dirty="0">
            <a:solidFill>
              <a:srgbClr val="002060"/>
            </a:solidFill>
          </a:endParaRPr>
        </a:p>
      </dsp:txBody>
      <dsp:txXfrm>
        <a:off x="5367666" y="4259397"/>
        <a:ext cx="2890062" cy="1201489"/>
      </dsp:txXfrm>
    </dsp:sp>
    <dsp:sp modelId="{96BCA2D2-B387-4823-8FD1-36DDDDB09C44}">
      <dsp:nvSpPr>
        <dsp:cNvPr id="0" name=""/>
        <dsp:cNvSpPr/>
      </dsp:nvSpPr>
      <dsp:spPr>
        <a:xfrm>
          <a:off x="2756204" y="920307"/>
          <a:ext cx="4799752" cy="4799752"/>
        </a:xfrm>
        <a:custGeom>
          <a:avLst/>
          <a:gdLst/>
          <a:ahLst/>
          <a:cxnLst/>
          <a:rect l="0" t="0" r="0" b="0"/>
          <a:pathLst>
            <a:path>
              <a:moveTo>
                <a:pt x="3109670" y="4692385"/>
              </a:moveTo>
              <a:arcTo wR="2399876" hR="2399876" stAng="4367803" swAng="1834482"/>
            </a:path>
          </a:pathLst>
        </a:custGeom>
        <a:noFill/>
        <a:ln w="127000" cap="flat" cmpd="sng" algn="ctr">
          <a:solidFill>
            <a:srgbClr val="00206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B7EAE8-DA95-4D85-88F0-7DA7EAAB7764}">
      <dsp:nvSpPr>
        <dsp:cNvPr id="0" name=""/>
        <dsp:cNvSpPr/>
      </dsp:nvSpPr>
      <dsp:spPr>
        <a:xfrm>
          <a:off x="998813" y="4327108"/>
          <a:ext cx="3251248" cy="1201489"/>
        </a:xfrm>
        <a:prstGeom prst="ellipse">
          <a:avLst/>
        </a:prstGeom>
        <a:noFill/>
        <a:ln w="5715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Универсальный</a:t>
          </a:r>
          <a:endParaRPr lang="ru-RU" sz="2400" kern="1200" dirty="0">
            <a:solidFill>
              <a:srgbClr val="002060"/>
            </a:solidFill>
          </a:endParaRPr>
        </a:p>
      </dsp:txBody>
      <dsp:txXfrm>
        <a:off x="998813" y="4327108"/>
        <a:ext cx="3251248" cy="1201489"/>
      </dsp:txXfrm>
    </dsp:sp>
    <dsp:sp modelId="{BCDD0A78-198B-4379-89B7-29B174D74F45}">
      <dsp:nvSpPr>
        <dsp:cNvPr id="0" name=""/>
        <dsp:cNvSpPr/>
      </dsp:nvSpPr>
      <dsp:spPr>
        <a:xfrm>
          <a:off x="1206001" y="51382"/>
          <a:ext cx="4799752" cy="4799752"/>
        </a:xfrm>
        <a:custGeom>
          <a:avLst/>
          <a:gdLst/>
          <a:ahLst/>
          <a:cxnLst/>
          <a:rect l="0" t="0" r="0" b="0"/>
          <a:pathLst>
            <a:path>
              <a:moveTo>
                <a:pt x="669512" y="4062779"/>
              </a:moveTo>
              <a:arcTo wR="2399876" hR="2399876" stAng="8168336" swAng="1402171"/>
            </a:path>
          </a:pathLst>
        </a:custGeom>
        <a:noFill/>
        <a:ln w="127000" cap="flat" cmpd="sng" algn="ctr">
          <a:solidFill>
            <a:schemeClr val="accent2">
              <a:lumMod val="75000"/>
            </a:schemeClr>
          </a:solidFill>
          <a:prstDash val="solid"/>
          <a:miter lim="800000"/>
          <a:tailEnd type="arrow"/>
        </a:ln>
        <a:effectLst/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73E7193D-AC85-43AF-82C5-AC65B8662ADA}">
      <dsp:nvSpPr>
        <dsp:cNvPr id="0" name=""/>
        <dsp:cNvSpPr/>
      </dsp:nvSpPr>
      <dsp:spPr>
        <a:xfrm>
          <a:off x="188416" y="1787225"/>
          <a:ext cx="2284752" cy="1201489"/>
        </a:xfrm>
        <a:prstGeom prst="ellipse">
          <a:avLst/>
        </a:prstGeom>
        <a:noFill/>
        <a:ln w="5715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Любящий жизнь и детей</a:t>
          </a:r>
          <a:endParaRPr lang="ru-RU" sz="2400" kern="1200" dirty="0">
            <a:solidFill>
              <a:srgbClr val="002060"/>
            </a:solidFill>
          </a:endParaRPr>
        </a:p>
      </dsp:txBody>
      <dsp:txXfrm>
        <a:off x="188416" y="1787225"/>
        <a:ext cx="2284752" cy="1201489"/>
      </dsp:txXfrm>
    </dsp:sp>
    <dsp:sp modelId="{0827DEA3-4D6D-45E2-BE52-38F7408EED01}">
      <dsp:nvSpPr>
        <dsp:cNvPr id="0" name=""/>
        <dsp:cNvSpPr/>
      </dsp:nvSpPr>
      <dsp:spPr>
        <a:xfrm>
          <a:off x="822939" y="1083428"/>
          <a:ext cx="4799752" cy="4799752"/>
        </a:xfrm>
        <a:custGeom>
          <a:avLst/>
          <a:gdLst/>
          <a:ahLst/>
          <a:cxnLst/>
          <a:rect l="0" t="0" r="0" b="0"/>
          <a:pathLst>
            <a:path>
              <a:moveTo>
                <a:pt x="915178" y="514384"/>
              </a:moveTo>
              <a:arcTo wR="2399876" hR="2399876" stAng="13906916" swAng="1257503"/>
            </a:path>
          </a:pathLst>
        </a:custGeom>
        <a:noFill/>
        <a:ln w="127000" cap="flat" cmpd="sng" algn="ctr">
          <a:solidFill>
            <a:srgbClr val="7030A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8FB04-E0A4-49F3-8C88-4B241CD04073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6E87-0088-4B8D-9ABD-36B5E72B2A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947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8FB04-E0A4-49F3-8C88-4B241CD04073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6E87-0088-4B8D-9ABD-36B5E72B2A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65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8FB04-E0A4-49F3-8C88-4B241CD04073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6E87-0088-4B8D-9ABD-36B5E72B2A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083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8FB04-E0A4-49F3-8C88-4B241CD04073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6E87-0088-4B8D-9ABD-36B5E72B2A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223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8FB04-E0A4-49F3-8C88-4B241CD04073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6E87-0088-4B8D-9ABD-36B5E72B2A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746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8FB04-E0A4-49F3-8C88-4B241CD04073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6E87-0088-4B8D-9ABD-36B5E72B2A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430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8FB04-E0A4-49F3-8C88-4B241CD04073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6E87-0088-4B8D-9ABD-36B5E72B2A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707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8FB04-E0A4-49F3-8C88-4B241CD04073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6E87-0088-4B8D-9ABD-36B5E72B2A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910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8FB04-E0A4-49F3-8C88-4B241CD04073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6E87-0088-4B8D-9ABD-36B5E72B2A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762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8FB04-E0A4-49F3-8C88-4B241CD04073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6E87-0088-4B8D-9ABD-36B5E72B2A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937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8FB04-E0A4-49F3-8C88-4B241CD04073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6E87-0088-4B8D-9ABD-36B5E72B2A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8FB04-E0A4-49F3-8C88-4B241CD04073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6E87-0088-4B8D-9ABD-36B5E72B2A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42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72;&#1085;&#1076;&#1088;&#1077;&#1081;\Desktop\&#1059;&#1063;&#1048;&#1058;&#1045;&#1051;%20&#1043;&#1054;&#1044;&#1040;%20%202019%20&#1042;&#1057;&#1025;%20&#1052;&#1054;&#1025;\&#1048;&#1058;&#1054;&#1043;%20&#1084;&#1072;&#1089;&#1090;&#1077;&#1088;-&#1082;&#1083;&#1072;&#1089;&#1089;%202019\&#1057;&#1051;&#1040;&#1049;&#1044;%20&#8470;%20%20&#1056;&#1045;&#1051;&#1040;&#1050;&#1057;.mp3" TargetMode="External"/><Relationship Id="rId5" Type="http://schemas.openxmlformats.org/officeDocument/2006/relationships/image" Target="../media/image16.jpeg"/><Relationship Id="rId4" Type="http://schemas.openxmlformats.org/officeDocument/2006/relationships/hyperlink" Target="&#1088;&#1077;&#1083;&#1072;&#1082;&#1089;&#1072;&#1094;&#1080;&#1103;.mp4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&#1087;&#1088;&#1086;&#1077;&#1082;&#1090;1.mp4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E:\&#1074;&#1086;&#1089;&#1087;&#1080;&#1090;&#1072;&#1090;&#1077;&#1083;&#1100;%20&#1075;&#1086;&#1076;&#1072;%20&#1060;&#1050;%20&#1082;&#1091;&#1083;&#1072;&#1082;&#1086;&#1074;&#1072;%202021%20&#1088;&#1077;&#1075;&#1080;&#1086;&#1085;\&#1084;&#1072;&#1089;&#1090;&#1077;&#1088;%20&#1082;&#1083;&#1072;&#1089;&#1089;\03-%20&#1084;&#1091;&#1079;&#1099;&#1082;&#1072;%20&#1082;&#1086;&#1089;&#1084;&#1080;&#1095;&#1077;&#1089;&#1082;&#1072;&#1103;.mp3" TargetMode="External"/><Relationship Id="rId1" Type="http://schemas.microsoft.com/office/2007/relationships/media" Target="file:///E:\&#1074;&#1086;&#1089;&#1087;&#1080;&#1090;&#1072;&#1090;&#1077;&#1083;&#1100;%20&#1075;&#1086;&#1076;&#1072;%20&#1060;&#1050;%20&#1082;&#1091;&#1083;&#1072;&#1082;&#1086;&#1074;&#1072;%202021%20&#1088;&#1077;&#1075;&#1080;&#1086;&#1085;\&#1084;&#1072;&#1089;&#1090;&#1077;&#1088;%20&#1082;&#1083;&#1072;&#1089;&#1089;\03-%20&#1084;&#1091;&#1079;&#1099;&#1082;&#1072;%20&#1082;&#1086;&#1089;&#1084;&#1080;&#1095;&#1077;&#1089;&#1082;&#1072;&#1103;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&#1071;%20&#1088;&#1072;&#1082;&#1077;&#1090;&#1072;.mp4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&#1055;&#1088;&#1086;&#1077;&#1082;&#1090;%202.mp4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E:\&#1074;&#1086;&#1089;&#1087;&#1080;&#1090;&#1072;&#1090;&#1077;&#1083;&#1100;%20&#1075;&#1086;&#1076;&#1072;%20&#1060;&#1050;%20&#1082;&#1091;&#1083;&#1072;&#1082;&#1086;&#1074;&#1072;%202021%20&#1088;&#1077;&#1075;&#1080;&#1086;&#1085;\&#1084;&#1072;&#1089;&#1090;&#1077;&#1088;%20&#1082;&#1083;&#1072;&#1089;&#1089;\shaft-kiki-riri-boom.mp3" TargetMode="External"/><Relationship Id="rId1" Type="http://schemas.microsoft.com/office/2007/relationships/media" Target="file:///E:\&#1074;&#1086;&#1089;&#1087;&#1080;&#1090;&#1072;&#1090;&#1077;&#1083;&#1100;%20&#1075;&#1086;&#1076;&#1072;%20&#1060;&#1050;%20&#1082;&#1091;&#1083;&#1072;&#1082;&#1086;&#1074;&#1072;%202021%20&#1088;&#1077;&#1075;&#1080;&#1086;&#1085;\&#1084;&#1072;&#1089;&#1090;&#1077;&#1088;%20&#1082;&#1083;&#1072;&#1089;&#1089;\shaft-kiki-riri-boom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689" y="0"/>
            <a:ext cx="917368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Users\User\Desktop\Camera\IMG-0a3860c3946989bbc38afee19914ffbd-V.jpg"/>
          <p:cNvPicPr>
            <a:picLocks noChangeAspect="1" noChangeArrowheads="1"/>
          </p:cNvPicPr>
          <p:nvPr/>
        </p:nvPicPr>
        <p:blipFill>
          <a:blip r:embed="rId3" cstate="print"/>
          <a:srcRect l="26229" t="15946" r="14159"/>
          <a:stretch>
            <a:fillRect/>
          </a:stretch>
        </p:blipFill>
        <p:spPr bwMode="auto">
          <a:xfrm>
            <a:off x="182880" y="150579"/>
            <a:ext cx="3500430" cy="6580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2226" name="AutoShape 2" descr="https://cdn.wallpapersafari.com/13/35/NbMw8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43400" y="2209873"/>
            <a:ext cx="54006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Кулакова Ирина Евгеньевна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инструктор по физической культуре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МДОУ «Детский сад № 13»</a:t>
            </a:r>
          </a:p>
          <a:p>
            <a:pPr algn="ctr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Высшее педагогическое образование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Высшая квалификационная категория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Стаж педагогической деятельности - 21 год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4008" y="6237312"/>
            <a:ext cx="3202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Ростов, Ярославская область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52201" y="0"/>
            <a:ext cx="495417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Мастер – класс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Здоровьеформирующие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здоровьеразвивающие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технологии»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ЛАЙД №  РЕЛАК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04448" y="332656"/>
            <a:ext cx="304800" cy="304800"/>
          </a:xfrm>
          <a:prstGeom prst="rect">
            <a:avLst/>
          </a:prstGeom>
        </p:spPr>
      </p:pic>
      <p:pic>
        <p:nvPicPr>
          <p:cNvPr id="1035" name="Picture 11" descr="Море, солнце и песок (104 фото)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 l="2462" r="2154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s://i.ytimg.com/vi/v8q61vvWDiU/maxresdefault.jpg"/>
          <p:cNvPicPr>
            <a:picLocks noChangeAspect="1" noChangeArrowheads="1"/>
          </p:cNvPicPr>
          <p:nvPr/>
        </p:nvPicPr>
        <p:blipFill>
          <a:blip r:embed="rId2" cstate="print"/>
          <a:srcRect l="2419" r="219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vibrantusa.com/wp-content/uploads/AdobeStock_100798507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8"/>
          <a:stretch/>
        </p:blipFill>
        <p:spPr bwMode="auto">
          <a:xfrm>
            <a:off x="-108520" y="-26073"/>
            <a:ext cx="9361040" cy="688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829234" cy="37444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Формула 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счастливой жизни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_____________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СЕМЬЯ</a:t>
            </a:r>
            <a:r>
              <a:rPr lang="ru-RU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ДРУЗЬЯ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....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57290" y="1643050"/>
            <a:ext cx="290887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здоровье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40465" y="2700552"/>
            <a:ext cx="8424936" cy="1214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Times New Roman" pitchFamily="18" charset="0"/>
              </a:rPr>
              <a:t>Всем крепкого здоровья!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cdn2.vectorstock.com/i/1000x1000/83/11/elegant-business-woman-showing-vector-2450831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10" t="5251" r="2845" b="8585"/>
          <a:stretch>
            <a:fillRect/>
          </a:stretch>
        </p:blipFill>
        <p:spPr bwMode="auto">
          <a:xfrm>
            <a:off x="2405576" y="2138289"/>
            <a:ext cx="3668198" cy="327777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55078" y="211016"/>
            <a:ext cx="75562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Портрет современного педагога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Схема 16"/>
          <p:cNvGraphicFramePr/>
          <p:nvPr/>
        </p:nvGraphicFramePr>
        <p:xfrm>
          <a:off x="0" y="914400"/>
          <a:ext cx="9144000" cy="5627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edu21.cap.ru/home/3716/banners/zanyatiya.pn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8786" y="319519"/>
            <a:ext cx="6962775" cy="6219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avatars.mds.yandex.net/get-zen_doc/162989/pub_5d6c141e05fd9800ad7029e2_5d6c18433d008800b6bd5c5a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/>
          <a:srcRect l="6722" t="6964" r="6722" b="6272"/>
          <a:stretch/>
        </p:blipFill>
        <p:spPr>
          <a:xfrm>
            <a:off x="6280727" y="0"/>
            <a:ext cx="2863273" cy="2147455"/>
          </a:xfrm>
          <a:prstGeom prst="rect">
            <a:avLst/>
          </a:prstGeom>
        </p:spPr>
      </p:pic>
      <p:pic>
        <p:nvPicPr>
          <p:cNvPr id="6" name="03- музыка космическая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363792" y="5341373"/>
            <a:ext cx="793955" cy="793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5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дрей\Desktop\всё для мастер класса\6 КОСМОС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 l="15385" r="44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6722" t="6964" r="6722" b="627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96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ндрей\Downloads\7 КОСМОС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 t="1577" b="1665"/>
          <a:stretch>
            <a:fillRect/>
          </a:stretch>
        </p:blipFill>
        <p:spPr bwMode="auto">
          <a:xfrm>
            <a:off x="199932" y="315624"/>
            <a:ext cx="8764726" cy="56833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ндрей\Downloads\ЗЕМЛЯ ИЗ КОСМОСА.jpg"/>
          <p:cNvPicPr>
            <a:picLocks noChangeAspect="1" noChangeArrowheads="1"/>
          </p:cNvPicPr>
          <p:nvPr/>
        </p:nvPicPr>
        <p:blipFill>
          <a:blip r:embed="rId2" cstate="print"/>
          <a:srcRect r="8780"/>
          <a:stretch>
            <a:fillRect/>
          </a:stretch>
        </p:blipFill>
        <p:spPr bwMode="auto">
          <a:xfrm>
            <a:off x="0" y="0"/>
            <a:ext cx="9143999" cy="68587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643966" cy="4857784"/>
          </a:xfrm>
        </p:spPr>
        <p:txBody>
          <a:bodyPr>
            <a:noAutofit/>
          </a:bodyPr>
          <a:lstStyle/>
          <a:p>
            <a:pPr algn="l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ДВИЖЕНИЕ –ЭТО …</a:t>
            </a:r>
            <a:b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</a:t>
            </a:r>
            <a:b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ЖИЗНЬ– ЭТО  …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429256" y="1142984"/>
            <a:ext cx="2928958" cy="12858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ЖИЗНЬ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429124" y="3571876"/>
            <a:ext cx="3786214" cy="12858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ДВИЖЕНИЕ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/>
          <a:srcRect l="6722" t="6964" r="6722" b="627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64216207_c9fdc285d555fd3f9381cb58b24e09bf_80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932816">
            <a:off x="371667" y="146583"/>
            <a:ext cx="1684031" cy="1684031"/>
          </a:xfrm>
          <a:prstGeom prst="rect">
            <a:avLst/>
          </a:prstGeom>
        </p:spPr>
      </p:pic>
      <p:pic>
        <p:nvPicPr>
          <p:cNvPr id="4" name="shaft-kiki-riri-bo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225084" y="5468815"/>
            <a:ext cx="703384" cy="703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0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64</Words>
  <Application>Microsoft Office PowerPoint</Application>
  <PresentationFormat>Экран (4:3)</PresentationFormat>
  <Paragraphs>23</Paragraphs>
  <Slides>13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ДВИЖЕНИЕ –ЭТО …  А   ЖИЗНЬ– ЭТО  …</vt:lpstr>
      <vt:lpstr>Презентация PowerPoint</vt:lpstr>
      <vt:lpstr>Презентация PowerPoint</vt:lpstr>
      <vt:lpstr>Презентация PowerPoint</vt:lpstr>
      <vt:lpstr>     Формула  счастливой жизни =   _____________ + СЕМЬЯ + РАБОТА + ДРУЗЬЯ + ....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МДОУ Детский сад 13</dc:creator>
  <cp:lastModifiedBy>МДОУ Детский сад 13</cp:lastModifiedBy>
  <cp:revision>25</cp:revision>
  <dcterms:created xsi:type="dcterms:W3CDTF">2021-03-12T11:14:22Z</dcterms:created>
  <dcterms:modified xsi:type="dcterms:W3CDTF">2021-03-15T12:58:32Z</dcterms:modified>
</cp:coreProperties>
</file>