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72" r:id="rId1"/>
  </p:sldMasterIdLst>
  <p:notesMasterIdLst>
    <p:notesMasterId r:id="rId9"/>
  </p:notesMasterIdLst>
  <p:sldIdLst>
    <p:sldId id="259" r:id="rId2"/>
    <p:sldId id="402" r:id="rId3"/>
    <p:sldId id="403" r:id="rId4"/>
    <p:sldId id="406" r:id="rId5"/>
    <p:sldId id="407" r:id="rId6"/>
    <p:sldId id="408" r:id="rId7"/>
    <p:sldId id="409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006600"/>
    <a:srgbClr val="0000FF"/>
    <a:srgbClr val="800000"/>
    <a:srgbClr val="CC99FF"/>
    <a:srgbClr val="003300"/>
    <a:srgbClr val="FF6600"/>
    <a:srgbClr val="990099"/>
    <a:srgbClr val="B25A4C"/>
    <a:srgbClr val="A52D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9642" autoAdjust="0"/>
  </p:normalViewPr>
  <p:slideViewPr>
    <p:cSldViewPr snapToGrid="0">
      <p:cViewPr>
        <p:scale>
          <a:sx n="96" d="100"/>
          <a:sy n="96" d="100"/>
        </p:scale>
        <p:origin x="-120" y="-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8DCD6-4411-4353-98F9-66586E32FF31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E89FC-EFB1-4525-A4D8-FE3B1AD3DA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807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04.04.2022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919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04.04.2022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95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04.04.2022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279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04.04.2022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709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04.04.2022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8119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04.04.2022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227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04.04.2022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0673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04.04.2022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003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04.04.2022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3590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04.04.2022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145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04.04.2022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10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04.04.2022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054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51272" y="195401"/>
            <a:ext cx="11540728" cy="14326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54272"/>
            <a:ext cx="12192000" cy="14180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19200" y="2597835"/>
            <a:ext cx="10080978" cy="1879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4800" b="1" dirty="0" smtClean="0">
                <a:solidFill>
                  <a:srgbClr val="A52D36"/>
                </a:solidFill>
              </a:rPr>
              <a:t>Реализация требований обновленных ФГОС НОО, ФГОС ООО в работе учителя</a:t>
            </a:r>
            <a:endParaRPr lang="ru-RU" sz="4800" b="1" dirty="0">
              <a:solidFill>
                <a:srgbClr val="A52D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86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7956" y="0"/>
            <a:ext cx="1174044" cy="11740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8984" y="294739"/>
            <a:ext cx="1061639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b="1" dirty="0" smtClean="0">
                <a:solidFill>
                  <a:srgbClr val="A52D36"/>
                </a:solidFill>
              </a:rPr>
              <a:t>Единое содержание общего образования  </a:t>
            </a:r>
            <a:r>
              <a:rPr lang="de-DE" sz="3200" b="1" dirty="0" smtClean="0">
                <a:solidFill>
                  <a:srgbClr val="A52D36"/>
                </a:solidFill>
                <a:hlinkClick r:id="rId3"/>
              </a:rPr>
              <a:t>https://edsoo.ru</a:t>
            </a:r>
            <a:r>
              <a:rPr lang="ru-RU" sz="3200" b="1" dirty="0" smtClean="0">
                <a:solidFill>
                  <a:srgbClr val="A52D36"/>
                </a:solidFill>
              </a:rPr>
              <a:t> </a:t>
            </a:r>
            <a:endParaRPr lang="ru-RU" sz="3200" b="1" dirty="0">
              <a:solidFill>
                <a:srgbClr val="A52D36"/>
              </a:solidFill>
            </a:endParaRPr>
          </a:p>
        </p:txBody>
      </p:sp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56833" y="911901"/>
            <a:ext cx="7962900" cy="566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1267" y="192616"/>
            <a:ext cx="1041399" cy="10413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465" y="1151465"/>
            <a:ext cx="6695700" cy="44280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8744" y="1392767"/>
            <a:ext cx="4902201" cy="23960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8744" y="4216400"/>
            <a:ext cx="4690534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7956" y="0"/>
            <a:ext cx="1174044" cy="117404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1049" y="3877732"/>
            <a:ext cx="5643694" cy="29802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1049" y="1174044"/>
            <a:ext cx="5546549" cy="25665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80533"/>
            <a:ext cx="6402477" cy="423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87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7956" y="0"/>
            <a:ext cx="1174044" cy="117404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8733" y="668867"/>
            <a:ext cx="4936067" cy="25823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7632" y="3471333"/>
            <a:ext cx="4770968" cy="25213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206" y="296604"/>
            <a:ext cx="2304441" cy="29545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2222" y="347742"/>
            <a:ext cx="2429933" cy="29034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935" y="3264720"/>
            <a:ext cx="4402574" cy="272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9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7956" y="0"/>
            <a:ext cx="1174044" cy="11740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4800" y="804332"/>
            <a:ext cx="8361437" cy="97080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5037" y="158002"/>
            <a:ext cx="81485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4644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членов регионального методического актива </a:t>
            </a:r>
            <a:r>
              <a:rPr lang="ru-RU" dirty="0" smtClean="0">
                <a:solidFill>
                  <a:srgbClr val="4644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 </a:t>
            </a:r>
            <a:r>
              <a:rPr lang="ru-RU" dirty="0">
                <a:solidFill>
                  <a:srgbClr val="4644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цикл семинаров-консультаций преподавателями кафедры общего образования.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532" y="1450662"/>
            <a:ext cx="8257825" cy="12573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2157629"/>
            <a:ext cx="7751837" cy="110066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4667" y="804332"/>
            <a:ext cx="8118808" cy="24667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4667" y="3573056"/>
            <a:ext cx="83989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4644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Заседания </a:t>
            </a:r>
            <a:r>
              <a:rPr lang="ru-RU" dirty="0">
                <a:solidFill>
                  <a:srgbClr val="4644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РМО </a:t>
            </a:r>
            <a:r>
              <a:rPr lang="ru-RU" dirty="0" smtClean="0">
                <a:solidFill>
                  <a:srgbClr val="4644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учителей по обновленным ФГОС </a:t>
            </a:r>
          </a:p>
          <a:p>
            <a:r>
              <a:rPr lang="ru-RU" dirty="0" smtClean="0">
                <a:solidFill>
                  <a:srgbClr val="4644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851" y="5417400"/>
            <a:ext cx="5429942" cy="6660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6860" y="3547014"/>
            <a:ext cx="6425453" cy="6661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849" y="4013135"/>
            <a:ext cx="5414739" cy="65982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851" y="4655851"/>
            <a:ext cx="5414738" cy="73741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9793" y="5356097"/>
            <a:ext cx="5574674" cy="80136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5800" y="4431891"/>
            <a:ext cx="5418667" cy="76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4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7956" y="0"/>
            <a:ext cx="1174044" cy="11740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99" y="3386666"/>
            <a:ext cx="7823201" cy="11476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99" y="4842933"/>
            <a:ext cx="9195017" cy="12530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261" y="621172"/>
            <a:ext cx="8805334" cy="123103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733" y="2034691"/>
            <a:ext cx="8789862" cy="1148776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434828" y="159507"/>
            <a:ext cx="33046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ПЛАНИРУЮТСЯ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16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6870</TotalTime>
  <Words>39</Words>
  <Application>Microsoft Office PowerPoint</Application>
  <PresentationFormat>Произвольный</PresentationFormat>
  <Paragraphs>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Владимировна Суханова</dc:creator>
  <cp:lastModifiedBy>Наталья Николаевна Новикова</cp:lastModifiedBy>
  <cp:revision>111</cp:revision>
  <dcterms:created xsi:type="dcterms:W3CDTF">2017-01-30T13:00:35Z</dcterms:created>
  <dcterms:modified xsi:type="dcterms:W3CDTF">2022-04-04T10:33:20Z</dcterms:modified>
  <cp:contentStatus/>
</cp:coreProperties>
</file>