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61DB5-75B7-45B5-9CD4-B03275CBF6B5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0BA21-5788-4ED0-B633-8408FE5BDB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6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54DD6A-DF23-44A8-A42E-C2D98F48D34A}" type="slidenum">
              <a:rPr lang="ru-RU" smtClean="0">
                <a:cs typeface="Times New Roman" pitchFamily="18" charset="0"/>
              </a:rPr>
              <a:pPr/>
              <a:t>1</a:t>
            </a:fld>
            <a:endParaRPr lang="ru-RU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81512-DC13-4184-A9B2-2540D90FBD51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54389-DB05-44CA-A9BA-B3AE27662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81512-DC13-4184-A9B2-2540D90FBD51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54389-DB05-44CA-A9BA-B3AE27662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81512-DC13-4184-A9B2-2540D90FBD51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54389-DB05-44CA-A9BA-B3AE27662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81512-DC13-4184-A9B2-2540D90FBD51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54389-DB05-44CA-A9BA-B3AE27662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81512-DC13-4184-A9B2-2540D90FBD51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54389-DB05-44CA-A9BA-B3AE27662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81512-DC13-4184-A9B2-2540D90FBD51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54389-DB05-44CA-A9BA-B3AE27662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81512-DC13-4184-A9B2-2540D90FBD51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54389-DB05-44CA-A9BA-B3AE27662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81512-DC13-4184-A9B2-2540D90FBD51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54389-DB05-44CA-A9BA-B3AE27662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81512-DC13-4184-A9B2-2540D90FBD51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54389-DB05-44CA-A9BA-B3AE27662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81512-DC13-4184-A9B2-2540D90FBD51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54389-DB05-44CA-A9BA-B3AE27662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81512-DC13-4184-A9B2-2540D90FBD51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54389-DB05-44CA-A9BA-B3AE27662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C81512-DC13-4184-A9B2-2540D90FBD51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654389-DB05-44CA-A9BA-B3AE27662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58;&#1099;&#1083;&#1086;&#1074;&#1086;&#1081;%20&#1088;&#1077;&#1075;&#1080;&#1086;&#1085;&#187;.pptx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&#1076;&#1077;&#1084;&#1100;&#1103;&#1085;&#1086;&#1074;.wmv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51;&#1077;&#1085;&#1080;&#1085;&#1075;&#1088;&#1072;&#1076;.%20&#1041;&#1083;&#1086;&#1082;&#1072;&#1076;&#1072;.%20&#1076;&#1077;&#1090;&#1080;.wm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7772400" cy="3200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«</a:t>
            </a:r>
            <a:r>
              <a:rPr lang="ru-RU" sz="4000" dirty="0" smtClean="0"/>
              <a:t>Потенциал школьного музея в сохранении памяти о подвиге советского народа в Великой Отечественной войне»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</a:t>
            </a:r>
            <a:r>
              <a:rPr lang="ru-RU" sz="2200" dirty="0" smtClean="0"/>
              <a:t>(из опыта  школьного музея МОУ СОШ №2 города Ярославля)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5334000" y="4724400"/>
            <a:ext cx="381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Руководитель </a:t>
            </a:r>
            <a:r>
              <a:rPr lang="ru-RU" sz="2400" dirty="0" smtClean="0"/>
              <a:t> школьного музея </a:t>
            </a:r>
            <a:r>
              <a:rPr lang="ru-RU" sz="2400" dirty="0"/>
              <a:t> </a:t>
            </a:r>
            <a:r>
              <a:rPr lang="ru-RU" sz="2400" dirty="0" smtClean="0"/>
              <a:t>МОУ </a:t>
            </a:r>
            <a:r>
              <a:rPr lang="ru-RU" sz="2400" dirty="0"/>
              <a:t>СОШ №2:</a:t>
            </a:r>
          </a:p>
          <a:p>
            <a:r>
              <a:rPr lang="ru-RU" sz="2400" dirty="0"/>
              <a:t>Кузнецова Екатерина </a:t>
            </a:r>
          </a:p>
          <a:p>
            <a:r>
              <a:rPr lang="ru-RU" sz="2400" dirty="0"/>
              <a:t>Александровна</a:t>
            </a:r>
          </a:p>
        </p:txBody>
      </p:sp>
      <p:pic>
        <p:nvPicPr>
          <p:cNvPr id="5" name="Рисунок 4" descr="P106033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3390900"/>
            <a:ext cx="3200400" cy="24003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RSCN058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00" y="0"/>
            <a:ext cx="2700000" cy="36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8914" name="Рисунок 8" descr="DSCN05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4342191" cy="36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26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-152400"/>
            <a:ext cx="55626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Встречи с ветеранами </a:t>
            </a:r>
            <a:br>
              <a:rPr lang="ru-RU" sz="3200" smtClean="0"/>
            </a:br>
            <a:r>
              <a:rPr lang="ru-RU" sz="3200" smtClean="0"/>
              <a:t>                  </a:t>
            </a:r>
          </a:p>
        </p:txBody>
      </p:sp>
      <p:pic>
        <p:nvPicPr>
          <p:cNvPr id="38916" name="Рисунок 5" descr="DSCN055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3258000"/>
            <a:ext cx="3809036" cy="36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8918" name="Рисунок 7" descr="DSCN055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4290" y="3258000"/>
            <a:ext cx="2309710" cy="36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228600" y="50292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hlinkClick r:id="rId6" action="ppaction://hlinkpres?slideindex=1&amp;slidetitle="/>
              </a:rPr>
              <a:t>«</a:t>
            </a:r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61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976" y="642918"/>
            <a:ext cx="3429024" cy="2571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SCN061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32" y="285728"/>
            <a:ext cx="3429024" cy="2571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3571876"/>
            <a:ext cx="4071966" cy="292939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" name="Содержимое 5" descr="DSCN005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image.hotdog.hu/user/_hotdog_/magazin/bagoly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56"/>
          <a:stretch>
            <a:fillRect/>
          </a:stretch>
        </p:blipFill>
        <p:spPr bwMode="auto">
          <a:xfrm>
            <a:off x="7010400" y="0"/>
            <a:ext cx="21336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Содержимое 3"/>
          <p:cNvSpPr>
            <a:spLocks noGrp="1"/>
          </p:cNvSpPr>
          <p:nvPr>
            <p:ph idx="1"/>
          </p:nvPr>
        </p:nvSpPr>
        <p:spPr>
          <a:xfrm>
            <a:off x="2819400" y="0"/>
            <a:ext cx="5486400" cy="662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smtClean="0"/>
              <a:t>Война!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Зажгла огонь в сердцах.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Война!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Вселила жуткий страх.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Она пришла,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Она сбылась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И жертв нашла,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И разошлась!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Она по всей стране прошлась,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Оставив страшный след.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И кровью пенной разлилась.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И нет страшнее этих лет.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И каждый, кто ее  застал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Боролся, плакал, умирал,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Но пред врагом колено не склонял.</a:t>
            </a:r>
          </a:p>
          <a:p>
            <a:pPr eaLnBrk="1" hangingPunct="1">
              <a:buFontTx/>
              <a:buNone/>
            </a:pPr>
            <a:r>
              <a:rPr lang="ru-RU" sz="1800" smtClean="0"/>
              <a:t>Тут каждый Родину спасал!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А память свято мы храним,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О людях, тех, что покалечила  она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И перед ними голову склоним.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Ведь в памяти звучит: война, война, война.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SDC10957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0"/>
            <a:ext cx="6550025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1686" name="Picture 6" descr="5 Б 05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289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/>
          </p:cNvSpPr>
          <p:nvPr>
            <p:ph type="subTitle" idx="1"/>
          </p:nvPr>
        </p:nvSpPr>
        <p:spPr>
          <a:xfrm>
            <a:off x="1905000" y="0"/>
            <a:ext cx="6781800" cy="59436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charset="0"/>
              </a:rPr>
              <a:t>Цель: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" charset="0"/>
              </a:rPr>
              <a:t>    Формирование у учащихся патриотических качеств на основе исторических ценностей, сохранения памяти о Великой Отечественной войне, развития чувства гордости за свою Родину, воспитания уважения к участникам войны.</a:t>
            </a:r>
          </a:p>
          <a:p>
            <a:pPr algn="l" eaLnBrk="1" hangingPunct="1">
              <a:buFont typeface="Wingdings 3" pitchFamily="18" charset="2"/>
              <a:buNone/>
            </a:pPr>
            <a:endParaRPr lang="ru-RU" sz="1800" dirty="0" smtClean="0">
              <a:latin typeface="Arial" charset="0"/>
            </a:endParaRPr>
          </a:p>
          <a:p>
            <a:pPr algn="l" eaLnBrk="1" hangingPunct="1">
              <a:buFont typeface="Wingdings 3" pitchFamily="18" charset="2"/>
              <a:buNone/>
            </a:pPr>
            <a:r>
              <a:rPr lang="ru-RU" sz="1800" dirty="0" smtClean="0">
                <a:latin typeface="Arial" charset="0"/>
              </a:rPr>
              <a:t>Задачи: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ru-RU" sz="1800" dirty="0" smtClean="0">
                <a:latin typeface="Arial" charset="0"/>
              </a:rPr>
              <a:t>воспитание уважения к своим корням и истокам через изучение истории подвига советского народа в годы Великой Отечественной войны, сбор материалов об истории подвига народа в годы войны, организацию встреч учащихся с  ветеранами Великой Отечественной войны,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ru-RU" sz="1800" dirty="0" smtClean="0">
                <a:latin typeface="Arial" charset="0"/>
              </a:rPr>
              <a:t>обеспечение сохранности музейных предметов как источника социальной памяти народа,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ru-RU" sz="1800" dirty="0" smtClean="0">
                <a:latin typeface="Arial" charset="0"/>
              </a:rPr>
              <a:t>пропаганда позитивных  ценностей и знаний, полученный в результате поисковой и научно-исследовательской деятельности по истории района, города, героев и участников войны среди учащихся, учителей, родителей, жителей района.</a:t>
            </a:r>
          </a:p>
          <a:p>
            <a:pPr algn="l" eaLnBrk="1" hangingPunct="1"/>
            <a:endParaRPr lang="ru-RU" sz="18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"/>
          <p:cNvSpPr txBox="1">
            <a:spLocks noChangeArrowheads="1"/>
          </p:cNvSpPr>
          <p:nvPr/>
        </p:nvSpPr>
        <p:spPr bwMode="auto">
          <a:xfrm>
            <a:off x="4643438" y="5876925"/>
            <a:ext cx="3960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    Такими мы стали.</a:t>
            </a:r>
          </a:p>
        </p:txBody>
      </p:sp>
      <p:pic>
        <p:nvPicPr>
          <p:cNvPr id="7" name="Рисунок 6" descr="DSCN046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2800" y="3124200"/>
            <a:ext cx="5769600" cy="360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DSCN003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0"/>
            <a:ext cx="5486400" cy="36094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5263"/>
            <a:ext cx="9144000" cy="1143000"/>
          </a:xfrm>
        </p:spPr>
        <p:txBody>
          <a:bodyPr/>
          <a:lstStyle/>
          <a:p>
            <a:pPr eaLnBrk="1" hangingPunct="1"/>
            <a:r>
              <a:rPr lang="ru-RU" smtClean="0"/>
              <a:t>Ознакомительный этап</a:t>
            </a:r>
            <a:br>
              <a:rPr lang="ru-RU" smtClean="0"/>
            </a:br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990600"/>
            <a:ext cx="6629400" cy="44640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2400" dirty="0" smtClean="0">
                <a:latin typeface="Arial" charset="0"/>
                <a:cs typeface="Arial" charset="0"/>
              </a:rPr>
              <a:t>Знакомство с экспонатами и с экспозицией по Великой Отечественной войне.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2400" dirty="0" smtClean="0">
                <a:latin typeface="Arial" charset="0"/>
                <a:cs typeface="Arial" charset="0"/>
              </a:rPr>
              <a:t>Изучение писем, фотографий и других артефактов войны.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2400" dirty="0" smtClean="0">
                <a:latin typeface="Arial" charset="0"/>
                <a:cs typeface="Arial" charset="0"/>
              </a:rPr>
              <a:t>Сбор информации о выпускниках школы- участниках войны.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2400" dirty="0" smtClean="0">
                <a:latin typeface="Arial" charset="0"/>
                <a:cs typeface="Arial" charset="0"/>
              </a:rPr>
              <a:t>Проведение  ранее разработанных  экскурсии: «Погиб за Воронеж», «Никто не забыт, ничто не забыто»</a:t>
            </a:r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dirty="0" smtClean="0"/>
              <a:t>                                                         </a:t>
            </a:r>
          </a:p>
        </p:txBody>
      </p:sp>
      <p:pic>
        <p:nvPicPr>
          <p:cNvPr id="5" name="Рисунок 4" descr="выставка войн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2964" y="4419600"/>
            <a:ext cx="2771036" cy="2438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Творческий этап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268413"/>
            <a:ext cx="6403975" cy="20891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/>
              <a:t>Поисково-собирательная деятельность.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/>
              <a:t> Участие в  конкурсах по истории Великой Отечественной войны.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/>
              <a:t>Проведение экскурсий и классных часов.</a:t>
            </a:r>
          </a:p>
        </p:txBody>
      </p:sp>
      <p:pic>
        <p:nvPicPr>
          <p:cNvPr id="6" name="Рисунок 5" descr="DSCN00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657600"/>
            <a:ext cx="4064000" cy="304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0"/>
            <a:ext cx="6858000" cy="1203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600" dirty="0" smtClean="0">
                <a:hlinkClick r:id="rId2" action="ppaction://hlinkfile"/>
              </a:rPr>
              <a:t/>
            </a:r>
            <a:br>
              <a:rPr lang="ru-RU" sz="3600" dirty="0" smtClean="0">
                <a:hlinkClick r:id="rId2" action="ppaction://hlinkfile"/>
              </a:rPr>
            </a:br>
            <a:r>
              <a:rPr lang="ru-RU" sz="3600" dirty="0" smtClean="0">
                <a:hlinkClick r:id="rId2" action="ppaction://hlinkfile"/>
              </a:rPr>
              <a:t>«Погиб за Воронеж»</a:t>
            </a:r>
            <a:r>
              <a:rPr lang="ru-RU" sz="2400" dirty="0" smtClean="0">
                <a:hlinkClick r:id="rId2" action="ppaction://hlinkfile"/>
              </a:rPr>
              <a:t/>
            </a:r>
            <a:br>
              <a:rPr lang="ru-RU" sz="2400" dirty="0" smtClean="0">
                <a:hlinkClick r:id="rId2" action="ppaction://hlinkfile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30723" name="Рисунок 2" descr="DSCN053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6837441" cy="48339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hlinkClick r:id="rId2" action="ppaction://hlinkfile"/>
              </a:rPr>
              <a:t>«Дорога памяти»</a:t>
            </a:r>
            <a:endParaRPr lang="ru-RU" sz="3200" smtClean="0"/>
          </a:p>
        </p:txBody>
      </p:sp>
      <p:pic>
        <p:nvPicPr>
          <p:cNvPr id="39938" name="Содержимое 5" descr="9e498f9d97c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0" y="4224338"/>
            <a:ext cx="3512166" cy="26336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DSCF308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5200" y="1295400"/>
            <a:ext cx="3581400" cy="25940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275_w800_h60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4248150"/>
            <a:ext cx="3479800" cy="26098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L5uiWwtegvU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0" y="3505200"/>
            <a:ext cx="4470400" cy="3352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Содержимое 14" descr="nHejSORmNIY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0"/>
            <a:ext cx="4464000" cy="334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6"/>
</p:tagLst>
</file>

<file path=ppt/theme/theme1.xml><?xml version="1.0" encoding="utf-8"?>
<a:theme xmlns:a="http://schemas.openxmlformats.org/drawingml/2006/main" name="9 мая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 мая</Template>
  <TotalTime>26</TotalTime>
  <Words>329</Words>
  <Application>Microsoft Office PowerPoint</Application>
  <PresentationFormat>Экран (4:3)</PresentationFormat>
  <Paragraphs>47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9 мая</vt:lpstr>
      <vt:lpstr>«Потенциал школьного музея в сохранении памяти о подвиге советского народа в Великой Отечественной войне»    (из опыта  школьного музея МОУ СОШ №2 города Ярославля) </vt:lpstr>
      <vt:lpstr>Презентация PowerPoint</vt:lpstr>
      <vt:lpstr>Презентация PowerPoint</vt:lpstr>
      <vt:lpstr>Презентация PowerPoint</vt:lpstr>
      <vt:lpstr>Ознакомительный этап </vt:lpstr>
      <vt:lpstr>Творческий этап</vt:lpstr>
      <vt:lpstr>    «Погиб за Воронеж»  </vt:lpstr>
      <vt:lpstr>«Дорога памяти»</vt:lpstr>
      <vt:lpstr>Презентация PowerPoint</vt:lpstr>
      <vt:lpstr>Встречи с ветеранами                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«Потенциал школьного музея в сохранении памяти о подвиге советского народа в Великой Отечественной войне»    (из опыта  школьного музея МОУ СОШ №2 города Ярославля) </dc:title>
  <dc:creator>СОШ</dc:creator>
  <cp:lastModifiedBy>Наталья Николаевна Новикова</cp:lastModifiedBy>
  <cp:revision>6</cp:revision>
  <dcterms:created xsi:type="dcterms:W3CDTF">2015-04-22T16:59:29Z</dcterms:created>
  <dcterms:modified xsi:type="dcterms:W3CDTF">2015-05-08T12:21:49Z</dcterms:modified>
</cp:coreProperties>
</file>