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3"/>
  </p:notesMasterIdLst>
  <p:sldIdLst>
    <p:sldId id="256" r:id="rId2"/>
    <p:sldId id="257" r:id="rId3"/>
    <p:sldId id="261" r:id="rId4"/>
    <p:sldId id="263" r:id="rId5"/>
    <p:sldId id="260" r:id="rId6"/>
    <p:sldId id="295" r:id="rId7"/>
    <p:sldId id="296" r:id="rId8"/>
    <p:sldId id="298" r:id="rId9"/>
    <p:sldId id="299" r:id="rId10"/>
    <p:sldId id="300" r:id="rId11"/>
    <p:sldId id="305" r:id="rId12"/>
    <p:sldId id="301" r:id="rId13"/>
    <p:sldId id="310" r:id="rId14"/>
    <p:sldId id="302" r:id="rId15"/>
    <p:sldId id="264" r:id="rId16"/>
    <p:sldId id="303" r:id="rId17"/>
    <p:sldId id="297" r:id="rId18"/>
    <p:sldId id="268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94660"/>
  </p:normalViewPr>
  <p:slideViewPr>
    <p:cSldViewPr>
      <p:cViewPr varScale="1">
        <p:scale>
          <a:sx n="87" d="100"/>
          <a:sy n="87" d="100"/>
        </p:scale>
        <p:origin x="-7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62C29C-EB93-4C8B-A260-6E22CD4FAECA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3D891D-9881-4138-BDDC-0CD0C30A8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53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D2B06A-E262-4791-845E-FDD8807DE15D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7F51E79-9CEB-4BFD-9BC2-7500D102A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4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24CB-9F78-4DDC-9D9D-7D569A21D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3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A176-DD1C-4781-BF53-3F7D264AA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92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9AF7-FA11-41BF-925A-0FC88290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5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DF1F-9AC3-49EC-9777-A241F9735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1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CEC0-41A5-4950-B997-A6CEE7198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9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C308-F772-494B-8E7D-2CBC9D52C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6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285BD-7EF8-414D-99E7-C3655C191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1FC1-46CC-4E4D-9B64-CB0A28E56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6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BA8C-8F56-45BF-82D3-ACDAD8791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9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5A1C-FD8D-44EE-8862-B3C9388F7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1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83BA8-7336-4BF4-99A1-FEDD085B5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0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0D4B5-EB5F-416F-A309-E7B688E35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6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7697E-F399-47B6-ABCB-1F2321B9F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0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7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2CFE134D-DBE4-45A1-9539-76E0E7938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6" r:id="rId8"/>
    <p:sldLayoutId id="2147484067" r:id="rId9"/>
    <p:sldLayoutId id="2147484060" r:id="rId10"/>
    <p:sldLayoutId id="2147484061" r:id="rId11"/>
    <p:sldLayoutId id="2147484062" r:id="rId12"/>
    <p:sldLayoutId id="2147484063" r:id="rId13"/>
    <p:sldLayoutId id="21474840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otr-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1557338"/>
            <a:ext cx="6048375" cy="719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411413" y="2997200"/>
            <a:ext cx="4608512" cy="2309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МУЗЕЯ ГОУ СПО ЯО ЯРОСЛАВСКОГО ТЕХНИКУМА ПИЩЕВОЙ ПРОМЫШЛЕННОСТИ В ПАТРИОТИЧЕСКОМ ВОСПИТАНИИ СТУДЕНТОВ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23050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3825" y="1916113"/>
            <a:ext cx="42481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«Есть память, которой не будет забвенья,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слава, которой не будет конца»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765175"/>
            <a:ext cx="7488238" cy="65563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«МЕДАЛЬ  ЗА БОЙ…»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4" descr="C:\Users\Жанна\Pictures\2015-04-22\Scan1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696075" cy="47355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45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нас говорят и пишут</a:t>
            </a:r>
          </a:p>
        </p:txBody>
      </p:sp>
      <p:pic>
        <p:nvPicPr>
          <p:cNvPr id="15363" name="Picture 5" descr="K:\IMG_09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25" y="1557338"/>
            <a:ext cx="3529013" cy="235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885825" y="4221163"/>
            <a:ext cx="32400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В декабре 2013 года телеканал «Я24» и федеральный канал «ОТР» рассказывали о патриотическом воспитании студентов ЯТПП и деятельности музея техникума </a:t>
            </a:r>
          </a:p>
        </p:txBody>
      </p:sp>
      <p:pic>
        <p:nvPicPr>
          <p:cNvPr id="15365" name="Picture 6" descr="K:\IMG_09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838" y="2792413"/>
            <a:ext cx="3759200" cy="2506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5076825" y="5605463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         </a:t>
            </a:r>
            <a:r>
              <a:rPr lang="en-US" altLang="ru-RU" sz="1800">
                <a:latin typeface="Times New Roman" pitchFamily="18" charset="0"/>
                <a:hlinkClick r:id="rId4"/>
              </a:rPr>
              <a:t>www.otr-</a:t>
            </a:r>
            <a:r>
              <a:rPr lang="ru-RU" altLang="ru-RU" sz="1800">
                <a:latin typeface="Times New Roman" pitchFamily="18" charset="0"/>
              </a:rPr>
              <a:t> </a:t>
            </a:r>
            <a:r>
              <a:rPr lang="en-US" altLang="ru-RU" sz="1800">
                <a:latin typeface="Times New Roman" pitchFamily="18" charset="0"/>
              </a:rPr>
              <a:t>online.ru</a:t>
            </a: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4643438" y="1316038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Газеты «МК» в Ярославле от 13.11.2013 года и «Городские новости» от 09.01.2014 года писали об успехах музея ЯТПП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765175"/>
            <a:ext cx="7272338" cy="792163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«Наш выпускник – защитник Отечества»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2" descr="http://yatpp.edu.yar.ru/muzey/nashi_vi/krivoshein_w300_h4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191293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3251200" y="1700213"/>
            <a:ext cx="45720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>Письмо родственников: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i="1">
                <a:latin typeface="Times New Roman" pitchFamily="18" charset="0"/>
              </a:rPr>
              <a:t>Добрый день.</a:t>
            </a:r>
            <a:endParaRPr lang="ru-RU" altLang="ru-RU" sz="11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i="1">
                <a:latin typeface="Times New Roman" pitchFamily="18" charset="0"/>
              </a:rPr>
              <a:t>                     Мы являемся родственниками Кривошеина Константина Васильевича и нашли на Вашем сайте сообщение о нем.</a:t>
            </a:r>
            <a:br>
              <a:rPr lang="ru-RU" altLang="ru-RU" sz="1100" i="1">
                <a:latin typeface="Times New Roman" pitchFamily="18" charset="0"/>
              </a:rPr>
            </a:br>
            <a:r>
              <a:rPr lang="ru-RU" altLang="ru-RU" sz="1100" i="1">
                <a:latin typeface="Times New Roman" pitchFamily="18" charset="0"/>
              </a:rPr>
              <a:t>                    Решили прислать некоторые данные и фото, которые могут Вас заинтересовать.</a:t>
            </a:r>
            <a:br>
              <a:rPr lang="ru-RU" altLang="ru-RU" sz="1100" i="1">
                <a:latin typeface="Times New Roman" pitchFamily="18" charset="0"/>
              </a:rPr>
            </a:br>
            <a:r>
              <a:rPr lang="ru-RU" altLang="ru-RU" sz="1100" i="1">
                <a:latin typeface="Times New Roman" pitchFamily="18" charset="0"/>
              </a:rPr>
              <a:t>                    Спасибо за ПАМЯТЬ!</a:t>
            </a:r>
            <a:br>
              <a:rPr lang="ru-RU" altLang="ru-RU" sz="1100" i="1">
                <a:latin typeface="Times New Roman" pitchFamily="18" charset="0"/>
              </a:rPr>
            </a:br>
            <a:r>
              <a:rPr lang="ru-RU" altLang="ru-RU" sz="1100" i="1">
                <a:latin typeface="Times New Roman" pitchFamily="18" charset="0"/>
              </a:rPr>
              <a:t/>
            </a:r>
            <a:br>
              <a:rPr lang="ru-RU" altLang="ru-RU" sz="1100" i="1">
                <a:latin typeface="Times New Roman" pitchFamily="18" charset="0"/>
              </a:rPr>
            </a:br>
            <a:r>
              <a:rPr lang="ru-RU" altLang="ru-RU" sz="1100" i="1">
                <a:latin typeface="Times New Roman" pitchFamily="18" charset="0"/>
              </a:rPr>
              <a:t>                     С уважением,</a:t>
            </a:r>
            <a:br>
              <a:rPr lang="ru-RU" altLang="ru-RU" sz="1100" i="1">
                <a:latin typeface="Times New Roman" pitchFamily="18" charset="0"/>
              </a:rPr>
            </a:br>
            <a:r>
              <a:rPr lang="ru-RU" altLang="ru-RU" sz="1100" i="1">
                <a:latin typeface="Times New Roman" pitchFamily="18" charset="0"/>
              </a:rPr>
              <a:t>                     Корнеев Сергей Павлович</a:t>
            </a:r>
            <a:br>
              <a:rPr lang="ru-RU" altLang="ru-RU" sz="1100" i="1">
                <a:latin typeface="Times New Roman" pitchFamily="18" charset="0"/>
              </a:rPr>
            </a:br>
            <a:r>
              <a:rPr lang="ru-RU" altLang="ru-RU" sz="1100" i="1">
                <a:latin typeface="Times New Roman" pitchFamily="18" charset="0"/>
              </a:rPr>
              <a:t>                     Корнеева (Кривошеина) Ольга Валентиновна</a:t>
            </a:r>
            <a:endParaRPr lang="ru-RU" altLang="ru-RU" sz="1100">
              <a:latin typeface="Times New Roman" pitchFamily="18" charset="0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789363"/>
            <a:ext cx="3097212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 descr="http://yatpp.edu.yar.ru/muzey/nashi_vi/krivoshein_konstantin_vasilevich_gazeta_w400_h4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652838"/>
            <a:ext cx="2249487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75" y="4300538"/>
            <a:ext cx="2625725" cy="1909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92150"/>
            <a:ext cx="7129463" cy="79216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Помним, гордимся!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C:\Users\DA55~1\AppData\Local\Temp\WzE923C.tmp\IMG_64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1430338"/>
            <a:ext cx="6500813" cy="401478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0113" y="5554663"/>
            <a:ext cx="73437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Хор ветеранов УМВД России по ЯО имени Героя Советского Союза Сергеева Л.А и члены патриотического объединения «Чтобы помнили…» на могиле нашего выпускника – Л.А. Сергеева. Май , 2014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в гостях хор ветеранов УВД им. Л.А. Сергеева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1558925"/>
            <a:ext cx="46291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284538"/>
            <a:ext cx="4176713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709613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Фестивали проектов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3708400" y="5087938"/>
            <a:ext cx="422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узей техникума – участник ежегодных фестивалей студенческих проектов</a:t>
            </a:r>
          </a:p>
        </p:txBody>
      </p:sp>
      <p:pic>
        <p:nvPicPr>
          <p:cNvPr id="11273" name="Picture 9" descr="F:\фотке\IMG_08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63" y="4200525"/>
            <a:ext cx="2522537" cy="16811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11" descr="C:\Users\Жанна\Desktop\по музею\музей 2012\2012-02-02 001\IMG_60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938" y="1557338"/>
            <a:ext cx="29527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C:\Users\Жанна\Desktop\по музею\музей 2012\2012-02-02 001\IMG_60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63" y="1196975"/>
            <a:ext cx="30924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C:\Users\Жанна\Desktop\по музею\музей 2012\2012-02-02 001\IMG_60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863850"/>
            <a:ext cx="3024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Жанна\Desktop\191_w300_h2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980728"/>
            <a:ext cx="2916324" cy="194421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 descr="C:\Users\Жанна\Desktop\Письмо солдату\IMG_3494.JPG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4118895"/>
            <a:ext cx="2952328" cy="19630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Жанна\Desktop\IMG_276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52028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Жанна\Desktop\Scan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1944216" cy="2940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C:\Users\Жанна\Desktop\Scan10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2821575" cy="1995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Жанна\Desktop\oblozhka_sayta_pobeda_w300_h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01106"/>
            <a:ext cx="5472608" cy="4122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116013" y="765175"/>
            <a:ext cx="64801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«Этот День Победы»</a:t>
            </a: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1331913" y="5661025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</a:rPr>
              <a:t>В областном конкурсе компьютерного конкурса «Этот День Победы» заняли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>
                <a:latin typeface="Times New Roman" pitchFamily="18" charset="0"/>
              </a:rPr>
              <a:t>III</a:t>
            </a:r>
            <a:r>
              <a:rPr lang="ru-RU" altLang="ru-RU" sz="1400">
                <a:latin typeface="Times New Roman" pitchFamily="18" charset="0"/>
              </a:rPr>
              <a:t> место. Смотрите сайт  ЯТПП.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награды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9" name="Picture 7" descr="C:\Users\Жанна\Desktop\Scan1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360863"/>
            <a:ext cx="2808288" cy="18319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6" descr="IMG_01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400" y="4292600"/>
            <a:ext cx="2532063" cy="1900238"/>
          </a:xfrm>
          <a:ln>
            <a:solidFill>
              <a:schemeClr val="tx2">
                <a:lumMod val="75000"/>
              </a:schemeClr>
            </a:solidFill>
          </a:ln>
          <a:extLst/>
        </p:spPr>
      </p:pic>
      <p:pic>
        <p:nvPicPr>
          <p:cNvPr id="13317" name="Picture 5" descr="C:\Users\Жанна\Pictures\2013-12-11\Scan10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112838"/>
            <a:ext cx="2736850" cy="414496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Жанна\Desktop\Scan10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913" y="1281113"/>
            <a:ext cx="4103687" cy="29019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Жанна\Desktop\Scan100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0960">
            <a:off x="1042988" y="4154488"/>
            <a:ext cx="2682875" cy="18954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Жанна\Desktop\Scan1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513263"/>
            <a:ext cx="2808288" cy="18319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642225" cy="86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«Чтобы помнили…»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9" descr="IMG_00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9825" y="1341438"/>
            <a:ext cx="3741738" cy="2806700"/>
          </a:xfrm>
          <a:ln>
            <a:solidFill>
              <a:schemeClr val="bg2">
                <a:lumMod val="50000"/>
              </a:schemeClr>
            </a:solidFill>
          </a:ln>
          <a:extLst/>
        </p:spPr>
      </p:pic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116013" y="5157788"/>
            <a:ext cx="7056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Члены патриотического объединения «Чтобы помнили…» изучают материалы  о Героях Советского Союза - выпускниках нашего учебного заведения</a:t>
            </a:r>
          </a:p>
        </p:txBody>
      </p:sp>
      <p:pic>
        <p:nvPicPr>
          <p:cNvPr id="23557" name="Picture 5" descr="C:\Users\Жанна\Desktop\акция герои россии\IMG_5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300288"/>
            <a:ext cx="43211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" descr="IMG_003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42988" y="1484313"/>
            <a:ext cx="3495675" cy="2622550"/>
          </a:xfrm>
          <a:ln>
            <a:solidFill>
              <a:schemeClr val="bg2">
                <a:lumMod val="50000"/>
              </a:schemeClr>
            </a:solidFill>
          </a:ln>
          <a:extLst/>
        </p:spPr>
      </p:pic>
      <p:pic>
        <p:nvPicPr>
          <p:cNvPr id="4098" name="Picture 8" descr="IMG_003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535488" y="1844675"/>
            <a:ext cx="3640137" cy="2520950"/>
          </a:xfrm>
          <a:ln>
            <a:solidFill>
              <a:schemeClr val="bg2">
                <a:lumMod val="50000"/>
              </a:schemeClr>
            </a:solidFill>
          </a:ln>
          <a:extLst/>
        </p:spPr>
      </p:pic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827088" y="4508500"/>
            <a:ext cx="74898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Музей основан в 1982 году. Девиз музея – «Из одного металла льют медаль за бой, медаль за труд». Музей посвящён выпускникам и работникам  учебного заведения разных лет. Количество экспонатов 532, из них подлинных 486. При музее создано патриотическое объединение «Чтобы помнили…»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611188" y="825500"/>
            <a:ext cx="7561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1042988" y="628650"/>
            <a:ext cx="7632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техникума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692150"/>
            <a:ext cx="7488237" cy="728663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«Спасибо за память!»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6" name="Picture 2" descr="C:\Users\Жанна\Pictures\2015-04-22\Scan1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2655549" cy="3755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2467" name="Picture 3" descr="C:\Users\Жанна\Pictures\2015-04-22\Scan1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13" y="1268761"/>
            <a:ext cx="2392943" cy="338437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468" name="Picture 4" descr="C:\Users\Жанна\Desktop\сайт\встреча с ветераном\IMG_18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9" y="4005064"/>
            <a:ext cx="313234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«Спасибо за память!»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2988" y="1844675"/>
            <a:ext cx="7129462" cy="429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i="1" dirty="0"/>
              <a:t>1.Память – это то, на чем держится нация и государство. Не будет её – не будет нас. Спасибо, что создали музей, воспитываете в учащихся чувство собственного достоинства, гордости за Родину. </a:t>
            </a:r>
          </a:p>
          <a:p>
            <a:pPr>
              <a:defRPr/>
            </a:pPr>
            <a:r>
              <a:rPr lang="ru-RU" sz="1050" b="1" i="1" dirty="0"/>
              <a:t>Гости из Белоруссии – сотрудники национальной Академии наук Белоруссии, преподаватели Белорусского государственного  университета информатики и радиоэлектроники. </a:t>
            </a:r>
          </a:p>
          <a:p>
            <a:pPr>
              <a:defRPr/>
            </a:pPr>
            <a:r>
              <a:rPr lang="ru-RU" sz="1050" b="1" i="1" dirty="0"/>
              <a:t>06.08.2013</a:t>
            </a:r>
          </a:p>
          <a:p>
            <a:pPr>
              <a:defRPr/>
            </a:pPr>
            <a:r>
              <a:rPr lang="ru-RU" sz="1050" b="1" i="1" dirty="0"/>
              <a:t>2. Городской координационный  совет по патриотическому воспитанию выносит благодарность за сохранение памяти и развитие патриотических чувств среди жителей г. Ярославля.</a:t>
            </a:r>
          </a:p>
          <a:p>
            <a:pPr>
              <a:defRPr/>
            </a:pPr>
            <a:r>
              <a:rPr lang="ru-RU" sz="1050" b="1" i="1" dirty="0"/>
              <a:t>Зам. начальника управления по молодежной политике </a:t>
            </a:r>
          </a:p>
          <a:p>
            <a:pPr>
              <a:defRPr/>
            </a:pPr>
            <a:r>
              <a:rPr lang="ru-RU" sz="1050" b="1" i="1" dirty="0"/>
              <a:t>М.Ю. Забалуева 18.04.1.2014</a:t>
            </a:r>
          </a:p>
          <a:p>
            <a:pPr>
              <a:defRPr/>
            </a:pPr>
            <a:r>
              <a:rPr lang="ru-RU" sz="1050" b="1" i="1" dirty="0"/>
              <a:t>3. Коллектив хора ветеранов УМВД России по Ярославской области  благодарит коллектив музея за память о Герое Советского Союза </a:t>
            </a:r>
            <a:r>
              <a:rPr lang="ru-RU" sz="1050" b="1" i="1" dirty="0" err="1"/>
              <a:t>А.А.Сергееве</a:t>
            </a:r>
            <a:r>
              <a:rPr lang="ru-RU" sz="1050" b="1" i="1" dirty="0"/>
              <a:t>, чьё имя мы носим. </a:t>
            </a:r>
          </a:p>
          <a:p>
            <a:pPr>
              <a:defRPr/>
            </a:pPr>
            <a:r>
              <a:rPr lang="ru-RU" sz="1050" b="1" i="1" dirty="0"/>
              <a:t>Зам. председателя Совета ветеранов Р. Волкова</a:t>
            </a:r>
          </a:p>
          <a:p>
            <a:pPr>
              <a:defRPr/>
            </a:pPr>
            <a:r>
              <a:rPr lang="ru-RU" sz="1050" b="1" i="1" dirty="0"/>
              <a:t>4. Огромное спасибо за большую музейную работу. За возможность расширить знания об участниках Великой Отечественной войны – Ярославцах.  Внутренне обогатился и получил большое удовлетворение. </a:t>
            </a:r>
          </a:p>
          <a:p>
            <a:pPr>
              <a:defRPr/>
            </a:pPr>
            <a:r>
              <a:rPr lang="ru-RU" sz="1050" b="1" i="1" dirty="0"/>
              <a:t>Зам. председателя областного комитета «Российского Союза ветеранов» В.К. Муратов</a:t>
            </a:r>
          </a:p>
          <a:p>
            <a:pPr>
              <a:defRPr/>
            </a:pPr>
            <a:r>
              <a:rPr lang="ru-RU" sz="1050" b="1" i="1" dirty="0"/>
              <a:t>18.02.2014</a:t>
            </a:r>
          </a:p>
          <a:p>
            <a:pPr>
              <a:defRPr/>
            </a:pPr>
            <a:r>
              <a:rPr lang="ru-RU" sz="1050" b="1" i="1" dirty="0"/>
              <a:t>5. Благодарим Вас за сохранение памяти о защитниках Родины, защитниках мира и независимости Отчизны. Большое Вам спасибо за создание маленького музея, который делает большую работу по воспитанию учащейся молодежи.</a:t>
            </a:r>
          </a:p>
          <a:p>
            <a:pPr>
              <a:defRPr/>
            </a:pPr>
            <a:r>
              <a:rPr lang="ru-RU" sz="1050" b="1" i="1" dirty="0"/>
              <a:t>Группа ветеранов боевых действий в Афганистане 22.02.2012</a:t>
            </a:r>
          </a:p>
          <a:p>
            <a:pPr>
              <a:defRPr/>
            </a:pPr>
            <a:r>
              <a:rPr lang="ru-RU" sz="1050" b="1" i="1" dirty="0"/>
              <a:t>6. Огромное спасибо за память с довоенных времен до наших дней. Без прошлого нет настоящего и будущего. Низкий Вам поклон от поисковиков – участников вахты памяти 2013 и ветеранов поисковой работы.</a:t>
            </a:r>
          </a:p>
          <a:p>
            <a:pPr>
              <a:defRPr/>
            </a:pPr>
            <a:r>
              <a:rPr lang="ru-RU" sz="1050" b="1" i="1" dirty="0"/>
              <a:t>Президент МАОПО «Народная память». Е.А. Иванова 2013 год</a:t>
            </a:r>
          </a:p>
          <a:p>
            <a:pPr>
              <a:defRPr/>
            </a:pPr>
            <a:r>
              <a:rPr lang="ru-RU" sz="1050" b="1" i="1" dirty="0"/>
              <a:t>7. Есть память, которой не будет забвенья, есть слава, которой не будет конца. Спасибо Вашему музею, который свято бережет эту мысль.</a:t>
            </a:r>
          </a:p>
          <a:p>
            <a:pPr>
              <a:defRPr/>
            </a:pPr>
            <a:r>
              <a:rPr lang="ru-RU" sz="1050" b="1" i="1" dirty="0"/>
              <a:t>П. </a:t>
            </a:r>
            <a:r>
              <a:rPr lang="ru-RU" sz="1050" b="1" i="1" dirty="0" err="1"/>
              <a:t>Большагин</a:t>
            </a:r>
            <a:r>
              <a:rPr lang="ru-RU" sz="1050" b="1" i="1" dirty="0"/>
              <a:t> участник ВОВ, подполковник в отставке, радиотелеграфист 1 класса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2" descr="IMG_757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 rot="20884277">
            <a:off x="1319213" y="3717925"/>
            <a:ext cx="3040062" cy="2281238"/>
          </a:xfrm>
          <a:ln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0" y="765175"/>
            <a:ext cx="6964363" cy="503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Экскурсии</a:t>
            </a:r>
          </a:p>
        </p:txBody>
      </p:sp>
      <p:pic>
        <p:nvPicPr>
          <p:cNvPr id="9219" name="Picture 11" descr="IMG_756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648200" y="1844675"/>
            <a:ext cx="3459163" cy="2592388"/>
          </a:xfrm>
          <a:ln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4716463" y="4549775"/>
            <a:ext cx="31686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Одна из форм работы музея – экскурсии для  студентов , учащихся  школ города, гостей техникума</a:t>
            </a:r>
          </a:p>
        </p:txBody>
      </p:sp>
      <p:pic>
        <p:nvPicPr>
          <p:cNvPr id="9222" name="Picture 6" descr="C:\Users\Жанна\Desktop\сайт\встреча с ветераном\IMG_18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412875"/>
            <a:ext cx="3514725" cy="23431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в музее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6" descr="ур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557338"/>
            <a:ext cx="3887788" cy="2916237"/>
          </a:xfrm>
          <a:ln>
            <a:solidFill>
              <a:schemeClr val="tx2">
                <a:lumMod val="75000"/>
              </a:schemeClr>
            </a:solidFill>
          </a:ln>
          <a:extLst/>
        </p:spPr>
      </p:pic>
      <p:sp>
        <p:nvSpPr>
          <p:cNvPr id="512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5661025"/>
            <a:ext cx="7488238" cy="360363"/>
          </a:xfrm>
        </p:spPr>
        <p:txBody>
          <a:bodyPr rtlCol="0">
            <a:normAutofit fontScale="85000" lnSpcReduction="1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</a:rPr>
              <a:t>В музее проводятся уроки истории, литературы, иностранного языка</a:t>
            </a:r>
          </a:p>
        </p:txBody>
      </p:sp>
      <p:pic>
        <p:nvPicPr>
          <p:cNvPr id="10245" name="Picture 5" descr="C:\Users\Жанна\Desktop\акция герои россии\IMG_57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636838"/>
            <a:ext cx="4321175" cy="28797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Встречи трех поколений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 smtClean="0"/>
          </a:p>
        </p:txBody>
      </p:sp>
      <p:pic>
        <p:nvPicPr>
          <p:cNvPr id="8197" name="Picture 9" descr="P105001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685800"/>
            <a:ext cx="3373438" cy="2447925"/>
          </a:xfrm>
          <a:ln>
            <a:solidFill>
              <a:schemeClr val="bg2">
                <a:lumMod val="50000"/>
              </a:schemeClr>
            </a:solidFill>
          </a:ln>
          <a:extLst/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887413" y="3170238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</a:rPr>
              <a:t>Ветераны Великой Отечественной войны всегда желанные гости музея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4206875" y="3141663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</a:rPr>
              <a:t>Члены Ярославской региональной общественной  организации ветеранов Чеченской войны «Защитник» в музее техникума</a:t>
            </a:r>
          </a:p>
        </p:txBody>
      </p:sp>
      <p:pic>
        <p:nvPicPr>
          <p:cNvPr id="9222" name="Picture 10" descr="P105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3509962" cy="244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9" descr="C:\Users\Жанна\Desktop\новая раздаточная реклама\Встреча трех поколен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413" y="3589338"/>
            <a:ext cx="3673475" cy="244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1466850" y="6008688"/>
            <a:ext cx="2376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</a:rPr>
              <a:t>Встреча трех поколений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050" y="3632200"/>
            <a:ext cx="3398838" cy="211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4811713" y="5751513"/>
            <a:ext cx="3505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i="1">
                <a:latin typeface="Times New Roman" pitchFamily="18" charset="0"/>
              </a:rPr>
              <a:t>Встреча  с  заместителем председателя комитета ветеранов Великой Отечественной войны и военной службы Муратовым  Владимиром Константиновичем.</a:t>
            </a:r>
            <a:endParaRPr lang="ru-RU" altLang="ru-RU" sz="1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64363" cy="576263"/>
          </a:xfrm>
          <a:ln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У нас в гостях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35842" name="Picture 2" descr="C:\Users\Жанна\Desktop\Жанна\координационный совет\IMG_6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73213"/>
            <a:ext cx="2960687" cy="1973262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Жанна\Desktop\Жанна\координационный совет\IMG_63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600200"/>
            <a:ext cx="2879725" cy="1920875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1042988" y="3546475"/>
            <a:ext cx="7058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latin typeface="Times New Roman" pitchFamily="18" charset="0"/>
              </a:rPr>
              <a:t>Координационный совет по патриотическому воспитанию граждан РФ, проживающих на территории города Ярославля</a:t>
            </a:r>
          </a:p>
        </p:txBody>
      </p:sp>
      <p:pic>
        <p:nvPicPr>
          <p:cNvPr id="35844" name="Picture 4" descr="C:\Users\Жанна\Desktop\хор ветеранов\IMG_65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7100" y="3792538"/>
            <a:ext cx="3270250" cy="217963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C:\Users\Жанна\Desktop\хор ветеранов\IMG_65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3338" y="3792538"/>
            <a:ext cx="3268662" cy="217963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1042988" y="5986463"/>
            <a:ext cx="7058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latin typeface="Times New Roman" pitchFamily="18" charset="0"/>
              </a:rPr>
              <a:t>Хор ветеранов УМВД России по ЯО имени Героя Советского Союза Сергеева Л.А.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Жанна\Desktop\Жанна\выставка музей\IMG_3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" y="1709738"/>
            <a:ext cx="3529013" cy="18732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765175"/>
            <a:ext cx="7632700" cy="800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областных конкурсах музеев с передвижными выставками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850" y="5157788"/>
            <a:ext cx="72818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2011 – «Н.П. Жуков – наш выпускник Герой Советского Союза»</a:t>
            </a:r>
          </a:p>
          <a:p>
            <a:pPr algn="just">
              <a:defRPr/>
            </a:pP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2012 – «По праву памяти» (о ярославцах – жертвах политических репрессий)</a:t>
            </a:r>
          </a:p>
          <a:p>
            <a:pPr algn="just">
              <a:defRPr/>
            </a:pP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2013 – «Рябиновая родина» Виктора Круглова (к 85-летию поэта-журналиста выпускника 1942 года)</a:t>
            </a:r>
          </a:p>
          <a:p>
            <a:pPr algn="just">
              <a:defRPr/>
            </a:pP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2014 – «Ярославские хроники 1914 ( к 100 – </a:t>
            </a:r>
            <a:r>
              <a:rPr lang="ru-RU" sz="1200" b="1" i="1" dirty="0" err="1">
                <a:solidFill>
                  <a:schemeClr val="tx2">
                    <a:lumMod val="50000"/>
                  </a:schemeClr>
                </a:solidFill>
              </a:rPr>
              <a:t>летию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 Первой  мировой войны)</a:t>
            </a:r>
          </a:p>
          <a:p>
            <a:pPr algn="just">
              <a:defRPr/>
            </a:pP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2015 – « Они приближали Победу»</a:t>
            </a:r>
          </a:p>
        </p:txBody>
      </p:sp>
      <p:pic>
        <p:nvPicPr>
          <p:cNvPr id="11269" name="Picture 2" descr="http://yatpp.edu.yar.ru/data/images/176_w300_h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709738"/>
            <a:ext cx="3063875" cy="2511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Жанна\Desktop\Жанна\выставка музей\IMG_3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888" y="1708150"/>
            <a:ext cx="3530600" cy="18732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выставка\DSCF67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282950"/>
            <a:ext cx="3238500" cy="18335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2808288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1975" y="908050"/>
            <a:ext cx="2808288" cy="18923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C:\Users\Жанна\Pictures\2015-04-22\Scan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801688"/>
            <a:ext cx="3209925" cy="2270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402138" y="4508500"/>
            <a:ext cx="3841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Буклеты о нашем учебном заведении и музее</a:t>
            </a:r>
          </a:p>
        </p:txBody>
      </p:sp>
      <p:pic>
        <p:nvPicPr>
          <p:cNvPr id="12294" name="Picture 5" descr="C:\Users\Жанна\Pictures\2015-04-22\Scan10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21001">
            <a:off x="1952625" y="2816225"/>
            <a:ext cx="2189163" cy="30972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08175" y="692150"/>
            <a:ext cx="6264275" cy="504825"/>
          </a:xfrm>
        </p:spPr>
        <p:txBody>
          <a:bodyPr/>
          <a:lstStyle/>
          <a:p>
            <a:r>
              <a:rPr lang="ru-RU" altLang="ru-RU" sz="3200" smtClean="0"/>
              <a:t>Программа развития музея</a:t>
            </a:r>
          </a:p>
        </p:txBody>
      </p:sp>
      <p:graphicFrame>
        <p:nvGraphicFramePr>
          <p:cNvPr id="13315" name="Объект 4"/>
          <p:cNvGraphicFramePr>
            <a:graphicFrameLocks noChangeAspect="1"/>
          </p:cNvGraphicFramePr>
          <p:nvPr/>
        </p:nvGraphicFramePr>
        <p:xfrm>
          <a:off x="900113" y="1268413"/>
          <a:ext cx="2519362" cy="3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Документ" r:id="rId4" imgW="5934816" imgH="8860290" progId="Word.Document.12">
                  <p:embed/>
                </p:oleObj>
              </mc:Choice>
              <mc:Fallback>
                <p:oleObj name="Документ" r:id="rId4" imgW="5934816" imgH="8860290" progId="Word.Documen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268413"/>
                        <a:ext cx="2519362" cy="3811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3" descr="C:\Users\Жанна\Desktop\12_w300_h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1268413"/>
            <a:ext cx="3697287" cy="26082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7" descr="C:\Users\Жанна\Desktop\Scan100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4221163"/>
            <a:ext cx="2808287" cy="1831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610225" y="3975100"/>
            <a:ext cx="25622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Times New Roman" pitchFamily="18" charset="0"/>
              </a:rPr>
              <a:t>Программа развития музея на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Times New Roman" pitchFamily="18" charset="0"/>
              </a:rPr>
              <a:t>2012-2015 гг. участвовала в областном конкурсе , получила грант на 100 000 руб. на развитие музея, заняла первое место в конкурсе в конкурсе на лучшую работу по патриотическому воспитанию, проводимом мэрией города Ярославля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793</TotalTime>
  <Words>787</Words>
  <Application>Microsoft Office PowerPoint</Application>
  <PresentationFormat>Экран (4:3)</PresentationFormat>
  <Paragraphs>68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Times New Roman</vt:lpstr>
      <vt:lpstr>Arial</vt:lpstr>
      <vt:lpstr>Constantia</vt:lpstr>
      <vt:lpstr>Brush Script MT</vt:lpstr>
      <vt:lpstr>Calibri</vt:lpstr>
      <vt:lpstr>Franklin Gothic Book</vt:lpstr>
      <vt:lpstr>Rage Italic</vt:lpstr>
      <vt:lpstr>Wingdings</vt:lpstr>
      <vt:lpstr>Кнопка</vt:lpstr>
      <vt:lpstr>Документ Microsoft Word</vt:lpstr>
      <vt:lpstr>                                      </vt:lpstr>
      <vt:lpstr>Презентация PowerPoint</vt:lpstr>
      <vt:lpstr>Экскурсии</vt:lpstr>
      <vt:lpstr>Уроки в музее</vt:lpstr>
      <vt:lpstr>Встречи трех поколений </vt:lpstr>
      <vt:lpstr>У нас в гостях</vt:lpstr>
      <vt:lpstr> Участие в областных конкурсах музеев с передвижными выставками </vt:lpstr>
      <vt:lpstr>Презентация PowerPoint</vt:lpstr>
      <vt:lpstr>Программа развития музея</vt:lpstr>
      <vt:lpstr>«МЕДАЛЬ  ЗА БОЙ…»</vt:lpstr>
      <vt:lpstr>О нас говорят и пишут</vt:lpstr>
      <vt:lpstr>Акция «Наш выпускник – защитник Отечества»</vt:lpstr>
      <vt:lpstr>Помним, гордимся!</vt:lpstr>
      <vt:lpstr>У нас в гостях хор ветеранов УВД им. Л.А. Сергеева</vt:lpstr>
      <vt:lpstr>Фестивали проектов </vt:lpstr>
      <vt:lpstr>Презентация PowerPoint</vt:lpstr>
      <vt:lpstr>Презентация PowerPoint</vt:lpstr>
      <vt:lpstr>Наши награды </vt:lpstr>
      <vt:lpstr>«Чтобы помнили…»</vt:lpstr>
      <vt:lpstr>«Спасибо за память!»</vt:lpstr>
      <vt:lpstr>«Спасибо за память!»</vt:lpstr>
    </vt:vector>
  </TitlesOfParts>
  <Company>ПЛ № 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культурно – образовательной деятельности музея ГОУ НПО ЯО профессионального лицея №7 города Ярославля в учебно-воспитательном процессе</dc:title>
  <dc:creator>User</dc:creator>
  <cp:lastModifiedBy>Наталья Николаевна Новикова</cp:lastModifiedBy>
  <cp:revision>106</cp:revision>
  <dcterms:created xsi:type="dcterms:W3CDTF">2011-02-28T11:25:19Z</dcterms:created>
  <dcterms:modified xsi:type="dcterms:W3CDTF">2015-05-08T11:45:50Z</dcterms:modified>
</cp:coreProperties>
</file>