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73" r:id="rId6"/>
    <p:sldId id="272" r:id="rId7"/>
    <p:sldId id="274" r:id="rId8"/>
    <p:sldId id="257" r:id="rId9"/>
    <p:sldId id="262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82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6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D0CC-0677-4656-9AF6-8F8A62722566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78A-7F82-4FAB-8914-FCFA7C69B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0BB1-290E-49DF-A204-BC1E1E5782A8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501-783E-47C0-BE77-E33BC1D6F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C63F-DB7A-4311-9E5B-A95BD756D640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77E-1908-419B-8636-57CDA21C6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D0CC-0677-4656-9AF6-8F8A62722566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78A-7F82-4FAB-8914-FCFA7C69B66F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1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0A47-6470-4A1F-8D48-FB60E5630ED9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ED0A-45B5-4F50-BF4B-9A510F3A6940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2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432B-825D-4F3B-AB8E-974650866BFF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EA6C-EBBA-44E7-B08D-D2B61BF000CE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2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649B-CAEE-481E-86BB-D0786FC947D5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48A2-D4ED-4DE4-A760-F35E0316D871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42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98A7-6769-4106-AE05-D7A9E74A4048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6AE7-A38E-4854-AD45-C144BB86FCEB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56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17E-E3FD-4AF1-9B21-6373AE0A8B0A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424-CDDF-45EC-B55E-D03A8C248728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0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D88D-8550-4442-A8CF-3419D3EFC480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36ED-E161-4372-A576-C8E4D8A91424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69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A0D2-5199-4205-B3D1-45B51112C7F4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AADE-83C5-494B-916B-D3217D027360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0A47-6470-4A1F-8D48-FB60E5630ED9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ED0A-45B5-4F50-BF4B-9A510F3A6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9479-6919-43A1-94AD-952BDBB573A2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93A7-87E9-4D34-8111-3A4A48D1B99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58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0BB1-290E-49DF-A204-BC1E1E5782A8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501-783E-47C0-BE77-E33BC1D6F940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52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C63F-DB7A-4311-9E5B-A95BD756D640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77E-1908-419B-8636-57CDA21C633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35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D0CC-0677-4656-9AF6-8F8A62722566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78A-7F82-4FAB-8914-FCFA7C69B66F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64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0A47-6470-4A1F-8D48-FB60E5630ED9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ED0A-45B5-4F50-BF4B-9A510F3A6940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46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432B-825D-4F3B-AB8E-974650866BFF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EA6C-EBBA-44E7-B08D-D2B61BF000CE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64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649B-CAEE-481E-86BB-D0786FC947D5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48A2-D4ED-4DE4-A760-F35E0316D871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65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98A7-6769-4106-AE05-D7A9E74A4048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6AE7-A38E-4854-AD45-C144BB86FCEB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09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17E-E3FD-4AF1-9B21-6373AE0A8B0A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424-CDDF-45EC-B55E-D03A8C248728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32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D88D-8550-4442-A8CF-3419D3EFC480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36ED-E161-4372-A576-C8E4D8A91424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432B-825D-4F3B-AB8E-974650866BFF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EA6C-EBBA-44E7-B08D-D2B61BF00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A0D2-5199-4205-B3D1-45B51112C7F4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AADE-83C5-494B-916B-D3217D027360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96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9479-6919-43A1-94AD-952BDBB573A2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93A7-87E9-4D34-8111-3A4A48D1B99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2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0BB1-290E-49DF-A204-BC1E1E5782A8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501-783E-47C0-BE77-E33BC1D6F940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1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C63F-DB7A-4311-9E5B-A95BD756D640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77E-1908-419B-8636-57CDA21C633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8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D0CC-0677-4656-9AF6-8F8A62722566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578A-7F82-4FAB-8914-FCFA7C69B66F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07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0A47-6470-4A1F-8D48-FB60E5630ED9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ED0A-45B5-4F50-BF4B-9A510F3A6940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14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432B-825D-4F3B-AB8E-974650866BFF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EA6C-EBBA-44E7-B08D-D2B61BF000CE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03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649B-CAEE-481E-86BB-D0786FC947D5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48A2-D4ED-4DE4-A760-F35E0316D871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85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98A7-6769-4106-AE05-D7A9E74A4048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6AE7-A38E-4854-AD45-C144BB86FCEB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69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17E-E3FD-4AF1-9B21-6373AE0A8B0A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424-CDDF-45EC-B55E-D03A8C248728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649B-CAEE-481E-86BB-D0786FC947D5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48A2-D4ED-4DE4-A760-F35E0316D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D88D-8550-4442-A8CF-3419D3EFC480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36ED-E161-4372-A576-C8E4D8A91424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5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A0D2-5199-4205-B3D1-45B51112C7F4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AADE-83C5-494B-916B-D3217D027360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21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9479-6919-43A1-94AD-952BDBB573A2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93A7-87E9-4D34-8111-3A4A48D1B99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96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0BB1-290E-49DF-A204-BC1E1E5782A8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501-783E-47C0-BE77-E33BC1D6F940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55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C63F-DB7A-4311-9E5B-A95BD756D640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77E-1908-419B-8636-57CDA21C633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1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98A7-6769-4106-AE05-D7A9E74A4048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6AE7-A38E-4854-AD45-C144BB86F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17E-E3FD-4AF1-9B21-6373AE0A8B0A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424-CDDF-45EC-B55E-D03A8C248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D88D-8550-4442-A8CF-3419D3EFC480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36ED-E161-4372-A576-C8E4D8A91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A0D2-5199-4205-B3D1-45B51112C7F4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AADE-83C5-494B-916B-D3217D027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9479-6919-43A1-94AD-952BDBB573A2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93A7-87E9-4D34-8111-3A4A48D1B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9CFDA-A66A-4E56-BAC9-864EE9541362}" type="datetimeFigureOut">
              <a:rPr lang="ru-RU"/>
              <a:pPr>
                <a:defRPr/>
              </a:pPr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C2A092-1522-46D4-9D1A-61034546D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9CFDA-A66A-4E56-BAC9-864EE9541362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C2A092-1522-46D4-9D1A-61034546DB3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9CFDA-A66A-4E56-BAC9-864EE9541362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C2A092-1522-46D4-9D1A-61034546DB3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7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9CFDA-A66A-4E56-BAC9-864EE9541362}" type="datetimeFigureOut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07.12.2016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C2A092-1522-46D4-9D1A-61034546DB35}" type="slidenum">
              <a:rPr lang="ru-RU">
                <a:solidFill>
                  <a:srgbClr val="92D05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2D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1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212976"/>
            <a:ext cx="5760640" cy="2520280"/>
          </a:xfrm>
          <a:solidFill>
            <a:srgbClr val="92D050"/>
          </a:solidFill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Проблемы и перспективы развития практики разрешения конфликтов и примирения в образовании и социальной сфере Ярославской </a:t>
            </a:r>
            <a:r>
              <a:rPr lang="ru-RU" sz="28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област</a:t>
            </a:r>
            <a:r>
              <a:rPr lang="ru-RU" sz="28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и</a:t>
            </a:r>
            <a:endParaRPr lang="ru-RU" sz="2800" b="1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7" y="5733256"/>
            <a:ext cx="5760640" cy="93610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И.Г.Назарова, заведующий кафедрой общей педагогики и психологии ГАУ ДПО ЯО ИРО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Ярославль, 12-14 октября 2016года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Руководители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Луканина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Марина Фёдоровна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Смолина Надежда Витальевна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Потёмина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Марина Павловна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Роговская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Наталья Алексеевна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Воронова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Татьяна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Михайловна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1"/>
            <a:ext cx="3597771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2856"/>
            <a:ext cx="20882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Проблема №3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Отсутствие реальной поддержки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развитии служб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медиации(примирения)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636912"/>
            <a:ext cx="554084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Инноваторы в МР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Кожинова Татьяна Анатольевна, заместитель главы Администрации Рыбинского МР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Егачёва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Елена Вячеславовна, Управление образования Рыбинского МР, начальник отдела общего образования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Иванова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Ольга Николаевна,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заместитель главы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Администрации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Тутаевского МР Ярославской области по социальным вопросам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120899" cy="23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Проблема №4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«У нас нет конфликтов, всё решается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…»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ресурсов у родителей и детей в трудных, конфликтных ситуациях, как в семье, так и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микросоциуме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40324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Проблема №5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«Как готовить детей к участию в школьных службах медиации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(примирения)?»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ЦДЮТТ (г. Рыбинск) - Разработана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дополнительная общеобразовательная общеразвивающая программа «Школьник-медиатор» для обучения и координации действий обучающихся «групп равных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«Стимул»(г. Тутаев)- функционирует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лагерь «Страна мира»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52" y="260648"/>
            <a:ext cx="1852811" cy="116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Проблема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№6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«Конфликт как собственность его участников» или «Конфликт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зачёт для медиаторов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?»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Когда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конфликт приобретает общественный резонанс, имеет место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нарушение принципов медиации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следствие,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затяжное течение  споров между участниками конфликта, обострение ситуации или ультимативный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исход.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7636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30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Проблема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№7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«А был ли ребёнок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?»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Проблема несовершенства межведомственного взаимодействия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960440" cy="23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3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Перспективы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40211"/>
            <a:ext cx="8229600" cy="4285952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Описание моделей служб медиации(примирения)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Создание интерактивной карты опыта применения восстановительных практик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Разработка универсального портфеля медиатора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азработка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апробация программы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повышения квалификации для специалистов организаций и учреждений сферы образования «Медиатор: цели, содержание, способы деятельности»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повышенный уровень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3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Перспективы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Проведение межведомственных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семинаров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базе территориальных служб медиации: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обсуждение деятельности служб с опорой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кейсы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Создание программ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поддержки лидеров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сообщества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профилактических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смен для сообществ учащихся и взрослых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освоению восстановительных практик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9"/>
            <a:ext cx="14271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3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778098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Перспективы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312" y="260648"/>
            <a:ext cx="1426588" cy="14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7380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Создать условия для проведения в Ярославской области </a:t>
            </a:r>
            <a:r>
              <a:rPr lang="ru-RU" sz="2400" dirty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ежегодного фестиваля </a:t>
            </a:r>
            <a:r>
              <a:rPr lang="ru-RU" sz="2400" dirty="0" smtClean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служб </a:t>
            </a:r>
            <a:r>
              <a:rPr lang="ru-RU" sz="2400" dirty="0" smtClean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медиации(примирения).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Провести </a:t>
            </a:r>
            <a:r>
              <a:rPr lang="ru-RU" sz="2400" dirty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в 2017 году областной конкурс среди образовательных организаций «Лучшая организация работы службы медиации (примирения</a:t>
            </a:r>
            <a:r>
              <a:rPr lang="ru-RU" sz="2400" dirty="0" smtClean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)»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Инициировать </a:t>
            </a:r>
            <a:r>
              <a:rPr lang="ru-RU" sz="2400" dirty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проведение в Ярославской области в 2017 году традиционной Всероссийской научно-практической конференции «Перспективные тенденции развития восстановительной практики в службах медиации (примирения) РФ</a:t>
            </a:r>
            <a:r>
              <a:rPr lang="ru-RU" sz="2400" dirty="0" smtClean="0">
                <a:solidFill>
                  <a:srgbClr val="76923C">
                    <a:lumMod val="50000"/>
                  </a:srgbClr>
                </a:solidFill>
                <a:latin typeface="Times New Roman"/>
                <a:ea typeface="Times New Roman"/>
              </a:rPr>
              <a:t>»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4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Исследования феноменологии конфликта в образовательной среде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А.Я. Анцупов, В.М. Афонькова, С.В. Баныкина, М.Р. Битянова,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A.A.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Бодалев, Г.Л. Воронин,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М.М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 Кашапов, Э.И.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Киршбаум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Б.П. Ковалёв, М.С. Мириманов, А.В. Мудрик, М.М. Рыбакова, Е.А. Тимоховец, А.И. Шипилов, Е.Ю. Шлюбуль, Д.И. Фельдштейн, Б.И. Хасан, Н.Е. Щуркова и другие.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Приглашаем к сотрудничеству!!!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426588" cy="14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3778687"/>
            <a:ext cx="26384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89" y="274220"/>
            <a:ext cx="1426588" cy="14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2136339"/>
            <a:ext cx="59660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E-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mail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: nazarova@iro.yar.ru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Кафедра общей педагогики и психологии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ГАУ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ДПО ЯО ИРО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т.8(4852) 48-60-23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Спасибо за внимание!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г. Ярославль -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12.10.2016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Психологическая наука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Представления о третьей стороне как фактор оценки эффективности разрешения организационного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конфликта (14.05.2013)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Гармония и дисгармония межличностных отношений субъектов образовательного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процесса (24.05.2013)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Психологическое сопровождение развития коммуникативной толерантности у подростков в общеобразовательных учреждениях	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(30.01.2015)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893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Педагогическая наука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Педагогическое сопровождение подростков в конфликтных ситуациях со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сверстниками(14.11.2014)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3615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3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Проблема №1 </a:t>
            </a:r>
            <a:endParaRPr lang="ru-RU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современных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научных исследований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 вопросам развития служб медиации (примирения)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140968"/>
            <a:ext cx="352839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Восстановительное правосудие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•Направленность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исцеление пострадавшей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стороны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•Ресоциализация правонарушителя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•Восстановление сообщества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9433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3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едиативное мышление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«Главным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условием реализации медиации является рефлексивная деятельность субъекта, способного к ответственному самоопределению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Г.Л.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Тульчинский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3816424" cy="21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4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sz="4000" b="1" dirty="0">
                <a:ln>
                  <a:solidFill>
                    <a:srgbClr val="586D2C">
                      <a:lumMod val="75000"/>
                    </a:srgbClr>
                  </a:solidFill>
                </a:ln>
                <a:solidFill>
                  <a:srgbClr val="002060"/>
                </a:solidFill>
              </a:rPr>
              <a:t>Перспективы </a:t>
            </a:r>
            <a:r>
              <a:rPr lang="ru-RU" sz="4000" b="1" dirty="0" smtClean="0">
                <a:ln>
                  <a:solidFill>
                    <a:srgbClr val="586D2C">
                      <a:lumMod val="75000"/>
                    </a:srgbClr>
                  </a:solidFill>
                </a:ln>
                <a:solidFill>
                  <a:srgbClr val="002060"/>
                </a:solidFill>
              </a:rPr>
              <a:t>развития </a:t>
            </a:r>
            <a:r>
              <a:rPr lang="ru-RU" sz="4000" b="1" dirty="0">
                <a:ln>
                  <a:solidFill>
                    <a:srgbClr val="586D2C">
                      <a:lumMod val="75000"/>
                    </a:srgbClr>
                  </a:solidFill>
                </a:ln>
                <a:solidFill>
                  <a:srgbClr val="002060"/>
                </a:solidFill>
              </a:rPr>
              <a:t>восстановительного правосудия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 июня 2012 года Национальная стратегия действий в интересах детей на 2012-2017гг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Раздел VI «Создание системы защиты и обеспечения прав и интересов детей и дружественного к ребёнку правосудия»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76725"/>
            <a:ext cx="17907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Проблема №2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Определение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приоритетов в обучении педагогов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руководителей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применению медиативных и восстановительных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процедур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45720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414</TotalTime>
  <Words>640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000051</vt:lpstr>
      <vt:lpstr>1_000051</vt:lpstr>
      <vt:lpstr>2_000051</vt:lpstr>
      <vt:lpstr>3_000051</vt:lpstr>
      <vt:lpstr>Проблемы и перспективы развития практики разрешения конфликтов и примирения в образовании и социальной сфере Ярославской области</vt:lpstr>
      <vt:lpstr>Исследования феноменологии конфликта в образовательной среде</vt:lpstr>
      <vt:lpstr>Психологическая наука</vt:lpstr>
      <vt:lpstr>Педагогическая наука</vt:lpstr>
      <vt:lpstr>Проблема №1 </vt:lpstr>
      <vt:lpstr>Восстановительное правосудие</vt:lpstr>
      <vt:lpstr>Медиативное мышление</vt:lpstr>
      <vt:lpstr>Перспективы развития восстановительного правосудия</vt:lpstr>
      <vt:lpstr>Проблема №2</vt:lpstr>
      <vt:lpstr>Руководители</vt:lpstr>
      <vt:lpstr>Проблема №3 </vt:lpstr>
      <vt:lpstr>Инноваторы в МР</vt:lpstr>
      <vt:lpstr>Проблема №4 </vt:lpstr>
      <vt:lpstr>Проблема №5 </vt:lpstr>
      <vt:lpstr>Проблема №6 </vt:lpstr>
      <vt:lpstr>Проблема №7 </vt:lpstr>
      <vt:lpstr>Перспективы</vt:lpstr>
      <vt:lpstr>Перспективы</vt:lpstr>
      <vt:lpstr>Перспективы</vt:lpstr>
      <vt:lpstr>Приглашаем к сотрудничеству!!!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Валерий Устинов</dc:creator>
  <cp:lastModifiedBy>Наталья Николаевна Новикова</cp:lastModifiedBy>
  <cp:revision>24</cp:revision>
  <dcterms:created xsi:type="dcterms:W3CDTF">2015-09-21T06:54:18Z</dcterms:created>
  <dcterms:modified xsi:type="dcterms:W3CDTF">2016-12-07T07:45:41Z</dcterms:modified>
</cp:coreProperties>
</file>