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8" r:id="rId3"/>
    <p:sldId id="258" r:id="rId4"/>
    <p:sldId id="260" r:id="rId5"/>
    <p:sldId id="261" r:id="rId6"/>
    <p:sldId id="263" r:id="rId7"/>
    <p:sldId id="262" r:id="rId8"/>
    <p:sldId id="264" r:id="rId9"/>
    <p:sldId id="269" r:id="rId10"/>
    <p:sldId id="280" r:id="rId11"/>
    <p:sldId id="281" r:id="rId12"/>
    <p:sldId id="273" r:id="rId13"/>
    <p:sldId id="274" r:id="rId14"/>
    <p:sldId id="275" r:id="rId15"/>
    <p:sldId id="271" r:id="rId16"/>
    <p:sldId id="266" r:id="rId17"/>
    <p:sldId id="268" r:id="rId18"/>
    <p:sldId id="27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0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2" Type="http://schemas.openxmlformats.org/officeDocument/2006/relationships/hyperlink" Target="http://www.tagxed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2" Type="http://schemas.openxmlformats.org/officeDocument/2006/relationships/hyperlink" Target="https://wordscloud.pythonanywher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29684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 Ярославской области</a:t>
            </a:r>
            <a:br>
              <a:rPr lang="ru-RU" sz="16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Даниловский политехнический колледж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214942" y="1785926"/>
            <a:ext cx="3571876" cy="277500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i="1" dirty="0" smtClean="0">
                <a:solidFill>
                  <a:schemeClr val="bg1"/>
                </a:solidFill>
                <a:latin typeface="Arial Black" pitchFamily="34" charset="0"/>
              </a:rPr>
              <a:t>Облако слов </a:t>
            </a:r>
            <a:r>
              <a:rPr lang="ru-RU" sz="2800" i="1" dirty="0" smtClean="0">
                <a:solidFill>
                  <a:schemeClr val="bg1"/>
                </a:solidFill>
                <a:latin typeface="Arial Black" pitchFamily="34" charset="0"/>
              </a:rPr>
              <a:t>как средство познавательной активности</a:t>
            </a:r>
          </a:p>
          <a:p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fsd.multiurok.ru/html/2017/10/24/s_59ee5a5eed5d9/s719700_1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s719700_1_10 (1)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80" r="4280"/>
          <a:stretch>
            <a:fillRect/>
          </a:stretch>
        </p:blipFill>
        <p:spPr bwMode="auto">
          <a:xfrm>
            <a:off x="785786" y="1500174"/>
            <a:ext cx="4206240" cy="4206240"/>
          </a:xfrm>
          <a:prstGeom prst="rect">
            <a:avLst/>
          </a:prstGeom>
          <a:noFill/>
        </p:spPr>
      </p:pic>
      <p:sp>
        <p:nvSpPr>
          <p:cNvPr id="25610" name="AutoShape 10" descr="https://fsd.multiurok.ru/html/2017/10/24/s_59ee5a5eed5d9/s719700_1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s://fsd.multiurok.ru/html/2017/10/24/s_59ee5a5eed5d9/s719700_1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5857892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Непапышева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О.В.,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 математики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Быкова\Стена\IMG_42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Быкова\Стена\IMG_4247.JPG"/>
          <p:cNvPicPr>
            <a:picLocks noChangeAspect="1" noChangeArrowheads="1"/>
          </p:cNvPicPr>
          <p:nvPr/>
        </p:nvPicPr>
        <p:blipFill>
          <a:blip r:embed="rId2" cstate="print"/>
          <a:srcRect t="10416"/>
          <a:stretch>
            <a:fillRect/>
          </a:stretch>
        </p:blipFill>
        <p:spPr bwMode="auto">
          <a:xfrm>
            <a:off x="-142908" y="0"/>
            <a:ext cx="828680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Сервисы для создания облака слов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428868"/>
            <a:ext cx="22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Tagxedo</a:t>
            </a:r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5929330"/>
            <a:ext cx="32111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lt1"/>
                </a:solidFill>
                <a:hlinkClick r:id="rId2"/>
              </a:rPr>
              <a:t>http://www.tagxedo.com/</a:t>
            </a:r>
            <a:endParaRPr lang="ru-RU" dirty="0">
              <a:solidFill>
                <a:schemeClr val="lt1"/>
              </a:solidFill>
              <a:hlinkClick r:id="rId3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 l="17751" t="2614" r="21360" b="5587"/>
          <a:stretch>
            <a:fillRect/>
          </a:stretch>
        </p:blipFill>
        <p:spPr bwMode="auto">
          <a:xfrm>
            <a:off x="3357554" y="2071678"/>
            <a:ext cx="4512203" cy="3350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Сервисы для создания облака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928934"/>
            <a:ext cx="2500330" cy="114300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WordArt</a:t>
            </a:r>
            <a:endParaRPr lang="ru-RU" sz="4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9353" t="2838" r="20314" b="16338"/>
          <a:stretch>
            <a:fillRect/>
          </a:stretch>
        </p:blipFill>
        <p:spPr bwMode="auto">
          <a:xfrm>
            <a:off x="2786050" y="2000240"/>
            <a:ext cx="5072098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5857892"/>
            <a:ext cx="378621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https://wordart.com/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Сервисы для создания облака слов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6286520"/>
            <a:ext cx="55007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https://wordscloud.pythonanywhere.com/</a:t>
            </a:r>
            <a:endParaRPr lang="ru-RU" dirty="0" smtClean="0">
              <a:hlinkClick r:id="rId3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 l="6950" t="3268" r="21483" b="15238"/>
          <a:stretch>
            <a:fillRect/>
          </a:stretch>
        </p:blipFill>
        <p:spPr bwMode="auto">
          <a:xfrm>
            <a:off x="2714612" y="2285992"/>
            <a:ext cx="5061091" cy="3616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1571612"/>
            <a:ext cx="3258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loud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руженное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7643866" cy="578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t="9058" r="32624" b="56522"/>
          <a:stretch>
            <a:fillRect/>
          </a:stretch>
        </p:blipFill>
        <p:spPr bwMode="auto">
          <a:xfrm>
            <a:off x="285720" y="214290"/>
            <a:ext cx="678661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3077" r="5000" b="7692"/>
          <a:stretch>
            <a:fillRect/>
          </a:stretch>
        </p:blipFill>
        <p:spPr bwMode="auto">
          <a:xfrm>
            <a:off x="2500298" y="3071810"/>
            <a:ext cx="542928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294" t="3623" r="38506" b="8514"/>
          <a:stretch>
            <a:fillRect/>
          </a:stretch>
        </p:blipFill>
        <p:spPr bwMode="auto">
          <a:xfrm>
            <a:off x="500034" y="285728"/>
            <a:ext cx="757242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745" t="4000" r="26427" b="10400"/>
          <a:stretch>
            <a:fillRect/>
          </a:stretch>
        </p:blipFill>
        <p:spPr bwMode="auto">
          <a:xfrm>
            <a:off x="214282" y="285728"/>
            <a:ext cx="7858180" cy="6371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загруженное (3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2852"/>
            <a:ext cx="7239000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357166"/>
            <a:ext cx="7429552" cy="18573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_Assuan" pitchFamily="18" charset="-52"/>
              </a:rPr>
              <a:t>ДЛЯ ОПРЕДЕЛЕНИЯ ТЕМЫ УРОКА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облако с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7500990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28596" y="214290"/>
            <a:ext cx="7500990" cy="20717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_Assuan" pitchFamily="18" charset="-52"/>
              </a:rPr>
              <a:t>ДЛЯ ПОСТАНОВКИ ЦЕЛИ УРОКА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Picture 2" descr="облако с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7143800" cy="4143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357166"/>
            <a:ext cx="7286676" cy="18573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_Assuan" pitchFamily="18" charset="-52"/>
              </a:rPr>
              <a:t>ДЛЯ АКТУАЛИЗАЦИИ  ЗНАНИЙ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Picture 2" descr="облако с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7579437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214290"/>
            <a:ext cx="7286676" cy="24288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_Assuan" pitchFamily="18" charset="-52"/>
              </a:rPr>
              <a:t>ДЛЯ ЗАКРЕПЛЕНИЯ И СИСТЕМАТИЗАЦИИ ЗНАНИЙ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Picture 2" descr="облако с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6786610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357166"/>
            <a:ext cx="7429552" cy="18573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_Assuan" pitchFamily="18" charset="-52"/>
              </a:rPr>
              <a:t>ДЛЯ КОНТРОЛЯ ЗНАНИЙ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облако с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7072362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57158" y="357166"/>
            <a:ext cx="7715304" cy="20717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_Assuan" pitchFamily="18" charset="-52"/>
              </a:rPr>
              <a:t>ДЛЯ ПОСТАНОВКИ ДОМАШНЕГО ЗАДАНИЯ</a:t>
            </a:r>
            <a:endParaRPr lang="ru-RU" sz="3600" b="1" dirty="0">
              <a:solidFill>
                <a:srgbClr val="7030A0"/>
              </a:solidFill>
              <a:latin typeface="a_Assuan" pitchFamily="18" charset="-52"/>
            </a:endParaRPr>
          </a:p>
        </p:txBody>
      </p:sp>
      <p:pic>
        <p:nvPicPr>
          <p:cNvPr id="7" name="Picture 2" descr="облако с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7643867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загруженно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428868"/>
            <a:ext cx="6929486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642910" y="357166"/>
            <a:ext cx="7358114" cy="16430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_Assuan" pitchFamily="18" charset="-52"/>
              </a:rPr>
              <a:t>Рефлексия</a:t>
            </a:r>
            <a:endParaRPr lang="ru-RU" sz="3600" b="1" dirty="0">
              <a:solidFill>
                <a:srgbClr val="7030A0"/>
              </a:solidFill>
              <a:latin typeface="a_Assuan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299</TotalTime>
  <Words>72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Государственное профессиональное образовательное учреждение Ярославской области Даниловский политехнический колледж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Сервисы для создания облака слов</vt:lpstr>
      <vt:lpstr>Сервисы для создания облака слов</vt:lpstr>
      <vt:lpstr>Сервисы для создания облака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профессиональное образовательное учреждение Ярославской области Даниловский политехнический колледж</dc:title>
  <dc:creator>Admin</dc:creator>
  <cp:lastModifiedBy>Наталья Вячеславовна Кузнецова</cp:lastModifiedBy>
  <cp:revision>34</cp:revision>
  <dcterms:created xsi:type="dcterms:W3CDTF">2020-03-04T17:31:30Z</dcterms:created>
  <dcterms:modified xsi:type="dcterms:W3CDTF">2020-03-13T11:19:45Z</dcterms:modified>
</cp:coreProperties>
</file>