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7" r:id="rId3"/>
    <p:sldId id="279" r:id="rId4"/>
    <p:sldId id="278" r:id="rId5"/>
    <p:sldId id="266" r:id="rId6"/>
    <p:sldId id="280" r:id="rId7"/>
    <p:sldId id="270" r:id="rId8"/>
    <p:sldId id="265" r:id="rId9"/>
    <p:sldId id="258" r:id="rId10"/>
    <p:sldId id="276" r:id="rId11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86439" autoAdjust="0"/>
  </p:normalViewPr>
  <p:slideViewPr>
    <p:cSldViewPr>
      <p:cViewPr varScale="1">
        <p:scale>
          <a:sx n="94" d="100"/>
          <a:sy n="94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3EB5-4354-4A8C-B7AF-1A160DA54D4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550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1DDD-3E25-41B1-9ECA-A08FB311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6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79D9-1565-43CB-84DC-EC92BE5341E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C99C-13B5-427E-A58E-B99FDA6C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r>
              <a:rPr lang="ru-RU" baseline="0" dirty="0" smtClean="0"/>
              <a:t> проекта: указывается организация – заявитель проекта, соисполнители проекта, научный руководитель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9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Выберите вариант</a:t>
            </a:r>
            <a:r>
              <a:rPr lang="ru-RU" baseline="0" dirty="0" smtClean="0"/>
              <a:t> и обоснуйте свой выбор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7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Выберите вариант</a:t>
            </a:r>
            <a:r>
              <a:rPr lang="ru-RU" baseline="0" dirty="0" smtClean="0"/>
              <a:t> и обоснуйте свой выбор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1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du.gov.ru/national-proje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95" y="509219"/>
            <a:ext cx="8208912" cy="19116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>«</a:t>
            </a:r>
            <a:r>
              <a:rPr lang="ru-RU" sz="1600" dirty="0"/>
              <a:t>Реализация комплекса мер, обеспечивающих переход муниципальной сети профильного обучения на ФГОС СОО через внедрение технологий </a:t>
            </a:r>
            <a:r>
              <a:rPr lang="ru-RU" sz="1600" dirty="0" err="1"/>
              <a:t>мыследеятельностной</a:t>
            </a:r>
            <a:r>
              <a:rPr lang="ru-RU" sz="1600" dirty="0"/>
              <a:t> педагогики»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профессионального образования «Информационно-образовательный центр»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Организации-соисполнители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лицей №1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№6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Половкова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 к. псих. н., председатель Правления Ассоциации «Инновационное развитие и сотрудничество в образовании»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" y="1"/>
            <a:ext cx="793177" cy="99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916"/>
            <a:ext cx="811289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7715200" cy="1141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620000" cy="3168352"/>
          </a:xfrm>
        </p:spPr>
        <p:txBody>
          <a:bodyPr>
            <a:normAutofit/>
          </a:bodyPr>
          <a:lstStyle/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60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064" y="990527"/>
            <a:ext cx="7620000" cy="57606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результаты: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45657" cy="130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55858"/>
              </p:ext>
            </p:extLst>
          </p:nvPr>
        </p:nvGraphicFramePr>
        <p:xfrm>
          <a:off x="251520" y="1844825"/>
          <a:ext cx="8280920" cy="45635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33084"/>
                <a:gridCol w="1547836"/>
              </a:tblGrid>
              <a:tr h="65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ОУ ТМР, реализующих образовательные программы в сетевой форме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9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 СОО ТМР, изучающих учебные предметы на углубленном уровне в Ресурсных центрах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922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 СОО ТМР, для которых организовано обучение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индивидуальным учебным планам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СОО ТМР, охваченных новыми, нестандартными курсами, формами организации образовательной деятельности, разработанных на основе принципов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мыследеятельностной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1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 СОО ТМР, удовлетворённых организацией образовательного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процесса в Сети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5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2731" r="5359" b="8684"/>
          <a:stretch/>
        </p:blipFill>
        <p:spPr bwMode="auto">
          <a:xfrm>
            <a:off x="2843808" y="2699977"/>
            <a:ext cx="6054987" cy="40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328592" cy="267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2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6619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50573"/>
            <a:ext cx="6971928" cy="644009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Продуктный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564"/>
            <a:ext cx="1031305" cy="12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3" t="22500" r="36877" b="11136"/>
          <a:stretch/>
        </p:blipFill>
        <p:spPr bwMode="auto">
          <a:xfrm>
            <a:off x="291952" y="1494582"/>
            <a:ext cx="4010599" cy="565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8" t="23250" r="36750" b="12045"/>
          <a:stretch/>
        </p:blipFill>
        <p:spPr bwMode="auto">
          <a:xfrm>
            <a:off x="4139952" y="2718212"/>
            <a:ext cx="3424844" cy="473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528" y="217131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приложение к сборнику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817" y="85645"/>
            <a:ext cx="7704856" cy="125512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/>
              <a:t>Муниципальная сетевая модель организации образовательного процесса на уровне СОО»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9"/>
            <a:ext cx="8626896" cy="151216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потребители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органов управления образованием, муниципальных методических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служб, руководители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педагоги</a:t>
            </a: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 smtClean="0"/>
          </a:p>
          <a:p>
            <a:endParaRPr lang="ru-RU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9297" cy="11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t="25262" r="24848" b="8059"/>
          <a:stretch/>
        </p:blipFill>
        <p:spPr bwMode="auto">
          <a:xfrm>
            <a:off x="47546" y="2840360"/>
            <a:ext cx="5193343" cy="388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23066" r="23738" b="20998"/>
          <a:stretch/>
        </p:blipFill>
        <p:spPr bwMode="auto">
          <a:xfrm>
            <a:off x="5208660" y="3387191"/>
            <a:ext cx="4515687" cy="27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Электронное приложение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1" t="20000" r="24228" b="8182"/>
          <a:stretch/>
        </p:blipFill>
        <p:spPr bwMode="auto">
          <a:xfrm>
            <a:off x="179513" y="764704"/>
            <a:ext cx="534591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24091" r="25249" b="8182"/>
          <a:stretch/>
        </p:blipFill>
        <p:spPr bwMode="auto">
          <a:xfrm>
            <a:off x="4139952" y="2642597"/>
            <a:ext cx="5378789" cy="42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6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9" y="2636913"/>
            <a:ext cx="8747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продукта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39" y="1611288"/>
            <a:ext cx="8280920" cy="5229200"/>
          </a:xfrm>
        </p:spPr>
        <p:txBody>
          <a:bodyPr>
            <a:normAutofit/>
          </a:bodyPr>
          <a:lstStyle/>
          <a:p>
            <a:r>
              <a:rPr lang="ru-RU" sz="2400" spc="-6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 </a:t>
            </a:r>
            <a:r>
              <a:rPr lang="ru-RU" sz="2400" spc="-6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 актуален сегодня: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и своевременен, т.е. способствует развитию приоритетных направлений </a:t>
            </a:r>
            <a:r>
              <a:rPr lang="ru-RU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РСО</a:t>
            </a:r>
            <a:endParaRPr lang="ru-RU" b="0" dirty="0"/>
          </a:p>
          <a:p>
            <a:r>
              <a:rPr lang="ru-RU" dirty="0" smtClean="0"/>
              <a:t>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 национального проекта «Образование»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цифр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(к 2024 году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общеобразовательных программ в сетевой форме 70% организаций начального, основного и среднего общего образования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https://edu.gov.ru/national-project</a:t>
            </a:r>
            <a:r>
              <a:rPr lang="en-US" dirty="0">
                <a:hlinkClick r:id="rId4"/>
              </a:rPr>
              <a:t>/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0344" cy="1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31224" cy="90363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3131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 продукт: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принципиально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и не имеет аналогов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изменяет </a:t>
            </a: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усовершенствует) известные методы, технологии, программы </a:t>
            </a: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 (усовершенствует) известные методы, технологии, программы 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инновационным, но….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9334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8280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Перспективы Внедрения продукта в массовую практику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41764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разработчиков (авторов) готова: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повышения 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серию семинаров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модуль (в т. ч. стажировка) в программу повышения квалификации ИРО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базовой площадкой ИРО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сообщество педагогов по данному направлению (найти единомышленников)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82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2142</TotalTime>
  <Words>385</Words>
  <Application>Microsoft Office PowerPoint</Application>
  <PresentationFormat>Экран (4:3)</PresentationFormat>
  <Paragraphs>67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Тема проекта:  «Реализация комплекса мер, обеспечивающих переход муниципальной сети профильного обучения на ФГОС СОО через внедрение технологий мыследеятельностной педагогики»  </vt:lpstr>
      <vt:lpstr>Результаты реализации проекта</vt:lpstr>
      <vt:lpstr>Презентация PowerPoint</vt:lpstr>
      <vt:lpstr>Результаты реализации  проекта</vt:lpstr>
      <vt:lpstr>«Муниципальная сетевая модель организации образовательного процесса на уровне СОО»</vt:lpstr>
      <vt:lpstr>Электронное приложение</vt:lpstr>
      <vt:lpstr>Актуальность продукта</vt:lpstr>
      <vt:lpstr>  Инновационность продукта</vt:lpstr>
      <vt:lpstr>                  Перспективы Внедрения продукта в массовую практику</vt:lpstr>
      <vt:lpstr>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региональной  инновационной  площадки</dc:title>
  <dc:creator>Ольга Николаевна Наумова</dc:creator>
  <cp:lastModifiedBy>Ольга Николаевна Наумова</cp:lastModifiedBy>
  <cp:revision>150</cp:revision>
  <cp:lastPrinted>2020-03-12T08:16:15Z</cp:lastPrinted>
  <dcterms:created xsi:type="dcterms:W3CDTF">2014-05-05T05:11:34Z</dcterms:created>
  <dcterms:modified xsi:type="dcterms:W3CDTF">2020-03-17T07:18:36Z</dcterms:modified>
</cp:coreProperties>
</file>