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7" r:id="rId3"/>
    <p:sldId id="263" r:id="rId4"/>
    <p:sldId id="260" r:id="rId5"/>
    <p:sldId id="269" r:id="rId6"/>
    <p:sldId id="271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1B1F63-22D3-4C8C-9517-184D4D91E649}">
          <p14:sldIdLst>
            <p14:sldId id="259"/>
            <p14:sldId id="257"/>
            <p14:sldId id="263"/>
            <p14:sldId id="260"/>
            <p14:sldId id="269"/>
            <p14:sldId id="271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0A73-CEEF-4E4D-B3D8-EBAA430B9E24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AA8B-86CE-4D31-8F40-3B5D4B1B7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0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AA8B-86CE-4D31-8F40-3B5D4B1B78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4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BAA8B-86CE-4D31-8F40-3B5D4B1B78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4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aumova@iro.ya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30.01.2019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МКС МС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4382"/>
            <a:ext cx="8131014" cy="537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75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Сопровождение развития кадрового потенциала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обучающие семинары (стажировка) для специалистов ММС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804224"/>
              </p:ext>
            </p:extLst>
          </p:nvPr>
        </p:nvGraphicFramePr>
        <p:xfrm>
          <a:off x="251520" y="1268759"/>
          <a:ext cx="8712968" cy="532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304256"/>
              </a:tblGrid>
              <a:tr h="3765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Заявитель</a:t>
                      </a:r>
                      <a:endParaRPr lang="ru-RU" dirty="0"/>
                    </a:p>
                  </a:txBody>
                  <a:tcPr/>
                </a:tc>
              </a:tr>
              <a:tr h="49031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Методическое сопровождение учителей физики в условиях реализации ФГОС через деятельность профессионального сообщества «Эврика»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 ДПО ИОЦ г. Рыбинска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42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Методическое сопровождение конкурсного движения педагогов Некоузского МР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 ЦОФ Некоузского МР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31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методического сопровождения инновационной деятельности образовательных учреждений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Тутаевского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 ДПО ИОЦ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Тутаевского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31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Комплексная программа сопровождения молодых педагогов МСО города Ярославля «АКЦЕНТЫ: новое поколение профессионалов»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 ДПО ГЦРО г. Ярославля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31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Научно-методическое сопровождение молодых педагогов Даниловского муниципального района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 ЦОФ Даниловского МР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31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научно-методического сопровождения развития профессиональных компетентностей педагога 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Угличском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ММЦ МОУ СОШ №8 г. Углича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22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Методическое сопровождение развития профессиональных компетенций педагогов в условиях введения и реализации ФГОС дошкольного образования «Развитие компетенций педагогов – открытая задача»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 ДПО ИОЦ г. Рыбинска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220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методического сопровождения развития профессиональной  компетентности педагогов при организации проектной и исследовательской деятельности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 ЦОФ г. Переславля-Залесского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742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методического сопровождения развития профессиональных компетентностей педагогов в оценочной деятельности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 ДПО ИОЦ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Тутаевского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85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Сопровождение развития кадрового потенциала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обучающие семинары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стажировка) для специалистов ММС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(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8 февраля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Программы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обучающихся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человек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naumova@iro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Сборник Программ сопровождения развития педагогических кадров (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Конкурса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13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обсуждения: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инновационной деятельности в региональной системе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планирования совместной деятельности в 2019 году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1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(нормативные основания)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признания организаций региональными инновационными площадками (Приказ ДО от 31.12.2013 № 36-нп)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ДО «Об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образовательных организаций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статуса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инновационной площадки»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(устанавливает сроки проведения, направления инновационной деятельности)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3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инновационной деятельности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гг.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Основания: Региональные проекты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(утверждены протоколом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регионального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14.12.2018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2018-2)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школа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будущего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профессионалы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возможности для каждого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семей, имеющих детей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5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события 2018 г.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20.02.2018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субботник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среда для развития инженерного мышления обучающихся» на базе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 участников)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23.03.2018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Межмуниципальное мероприятие на базе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Ярославского МР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обучающихся как ключевое условие образовательного процесса» (114 участников из 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13–14.04.2018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чтения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Дни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 педагогов области из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20.09.2018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«Организация проектной и исследовательской деятельности в условиях реализации ФГОС дошкольного, начального и основного общего образования»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 Переславле-Залесском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из 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МО)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18.10.2018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Межмуниципальный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«Модернизация содержания и технологий преподавания учебных предметов гуманитарного цикла в свете внедрения новых предметных концепций»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Ростовского МР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МО).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26-28.09.18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методиста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7-23.11.18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муниципальных методических служб на лучшую программу сопровождения развития педагогических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</a:p>
          <a:p>
            <a:pPr algn="just"/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29.11.2018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Итоговая конференция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«Методическая служба: вызовы времени и стратегии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(64 участника из 14 МО)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5040560" cy="53285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муниципальные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95" y="3343276"/>
            <a:ext cx="244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1" y="3289415"/>
            <a:ext cx="244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29" y="3703926"/>
            <a:ext cx="244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70" y="4132117"/>
            <a:ext cx="244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44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42" y="3324875"/>
            <a:ext cx="244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4911759"/>
            <a:ext cx="244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45781"/>
            <a:ext cx="244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7" y="4453829"/>
            <a:ext cx="1468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Угличский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МР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9363" y="5085184"/>
            <a:ext cx="183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Ростовский</a:t>
            </a:r>
            <a:r>
              <a:rPr lang="ru-RU" dirty="0" smtClean="0"/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МР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3368231"/>
            <a:ext cx="1598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Некоузский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МР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546" y="3507033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Рыбинский МР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0592" y="3145592"/>
            <a:ext cx="112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г. Рыбинск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4667" y="2564904"/>
            <a:ext cx="1699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Любимский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МР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6992" y="4263086"/>
            <a:ext cx="1859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г.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Ярославль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791" y="3764527"/>
            <a:ext cx="171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Тутаевский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МР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совместная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Межмуниципальные мероприятия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98823"/>
              </p:ext>
            </p:extLst>
          </p:nvPr>
        </p:nvGraphicFramePr>
        <p:xfrm>
          <a:off x="323528" y="1916832"/>
          <a:ext cx="8496945" cy="347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808312"/>
                <a:gridCol w="1944217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Организатор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</a:tr>
              <a:tr h="130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Конструктор опыта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«ФГОС СОО: управленческие решения и образовательные практики»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 ДПО «Информационно-образовательный центр»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Тутаевского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МР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27 февраля</a:t>
                      </a:r>
                    </a:p>
                  </a:txBody>
                  <a:tcPr/>
                </a:tc>
              </a:tr>
              <a:tr h="130694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Открытый межмуниципальный фестиваль учительских клубов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МОУ ЦОФ г. Переславля-Залесского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49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совместная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муниципальные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554216"/>
              </p:ext>
            </p:extLst>
          </p:nvPr>
        </p:nvGraphicFramePr>
        <p:xfrm>
          <a:off x="1115616" y="1988836"/>
          <a:ext cx="6984776" cy="389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043"/>
                <a:gridCol w="1952733"/>
              </a:tblGrid>
              <a:tr h="6911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ММС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мероприятий</a:t>
                      </a:r>
                      <a:endParaRPr lang="ru-RU" dirty="0"/>
                    </a:p>
                  </a:txBody>
                  <a:tcPr/>
                </a:tc>
              </a:tr>
              <a:tr h="400455">
                <a:tc>
                  <a:txBody>
                    <a:bodyPr/>
                    <a:lstStyle/>
                    <a:p>
                      <a:r>
                        <a:rPr lang="ru-RU" dirty="0" smtClean="0"/>
                        <a:t>Гаврилов-</a:t>
                      </a:r>
                      <a:r>
                        <a:rPr lang="ru-RU" dirty="0" err="1" smtClean="0"/>
                        <a:t>Ямский</a:t>
                      </a:r>
                      <a:r>
                        <a:rPr lang="ru-RU" dirty="0" smtClean="0"/>
                        <a:t> 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0045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Даниловский</a:t>
                      </a:r>
                      <a:r>
                        <a:rPr lang="ru-RU" dirty="0" smtClean="0"/>
                        <a:t> 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0045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Любимский</a:t>
                      </a:r>
                      <a:r>
                        <a:rPr lang="ru-RU" dirty="0" smtClean="0"/>
                        <a:t> 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00455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Первомайский 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00455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Рыбинский 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00455">
                <a:tc>
                  <a:txBody>
                    <a:bodyPr/>
                    <a:lstStyle/>
                    <a:p>
                      <a:r>
                        <a:rPr lang="ru-RU" dirty="0" smtClean="0"/>
                        <a:t>Г. Рыбинск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0045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Тутаевский</a:t>
                      </a:r>
                      <a:r>
                        <a:rPr lang="ru-RU" dirty="0" smtClean="0"/>
                        <a:t> 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0045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Угличский</a:t>
                      </a:r>
                      <a:r>
                        <a:rPr lang="ru-RU" dirty="0" smtClean="0"/>
                        <a:t> 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14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– март 2019 г.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052130"/>
              </p:ext>
            </p:extLst>
          </p:nvPr>
        </p:nvGraphicFramePr>
        <p:xfrm>
          <a:off x="395536" y="1313030"/>
          <a:ext cx="8229600" cy="523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5472608"/>
                <a:gridCol w="1954560"/>
              </a:tblGrid>
              <a:tr h="340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Организатор</a:t>
                      </a:r>
                      <a:endParaRPr lang="ru-RU" dirty="0"/>
                    </a:p>
                  </a:txBody>
                  <a:tcPr/>
                </a:tc>
              </a:tr>
              <a:tr h="8313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Конференция «Социокультурная компетентность обучающихся как результат реализации задач ФГОС»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ДПО ИОЦ 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Рыбинска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68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Ситуация выбора и успеха в образовательной деятельности на основе со-бытийного подхода как ресурс модернизации технологий образования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ММЦ Первомайского МР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и развитие коммуникативных универсальных учебных действий в разновозрастных группах </a:t>
                      </a: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ММЦ Первомайского МР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56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Муниципальный фестиваль молодых педагогов «Педагогическая весна 2019»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ММЦ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Угличского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969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Конференция педагогических работников системы образования УМР «Организация проектной и учебно-исследовательской деятельности обучающихся в системе общего, дошкольного и дополнительного образования»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ММЦ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Угличского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052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586</Words>
  <Application>Microsoft Office PowerPoint</Application>
  <PresentationFormat>Экран (4:3)</PresentationFormat>
  <Paragraphs>117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30.01.2019  Заседание МКС МС </vt:lpstr>
      <vt:lpstr>Вопросы для обсуждения: </vt:lpstr>
      <vt:lpstr>Инновационная деятельность (нормативные основания)</vt:lpstr>
      <vt:lpstr> Направления инновационной деятельности  2019-2021 гг. </vt:lpstr>
      <vt:lpstr>Значимые события 2018 г.</vt:lpstr>
      <vt:lpstr>Открытые муниципальные мероприятия 2018 г.</vt:lpstr>
      <vt:lpstr>Наша совместная деятельность 2019 год Межмуниципальные мероприятия </vt:lpstr>
      <vt:lpstr>Наша совместная деятельность 2019 год Открытые муниципальные мероприятия </vt:lpstr>
      <vt:lpstr>Открытые муниципальные мероприятия февраль – март 2019 г. </vt:lpstr>
      <vt:lpstr>Сопровождение развития кадрового потенциала обучающие семинары (стажировка) для специалистов ММС</vt:lpstr>
      <vt:lpstr>Сопровождение развития кадрового потенциала обучающие семинары (стажировка) для специалистов ММС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 проекты 2014</dc:title>
  <dc:creator>Анна Борисовна Алферова</dc:creator>
  <cp:lastModifiedBy>Ольга Николаевна Наумова</cp:lastModifiedBy>
  <cp:revision>65</cp:revision>
  <dcterms:created xsi:type="dcterms:W3CDTF">2014-12-11T05:50:17Z</dcterms:created>
  <dcterms:modified xsi:type="dcterms:W3CDTF">2019-06-27T07:43:52Z</dcterms:modified>
</cp:coreProperties>
</file>