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56" r:id="rId11"/>
    <p:sldId id="266" r:id="rId12"/>
    <p:sldId id="267" r:id="rId13"/>
    <p:sldId id="271" r:id="rId14"/>
    <p:sldId id="268" r:id="rId15"/>
    <p:sldId id="272" r:id="rId16"/>
    <p:sldId id="269" r:id="rId17"/>
    <p:sldId id="270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4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5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9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5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DCE5AF3C-8CBD-4AE7-AAD9-9E7966B7A15C}" type="datetimeFigureOut">
              <a:rPr lang="ru-RU" smtClean="0">
                <a:solidFill>
                  <a:srgbClr val="000000"/>
                </a:solidFill>
              </a:rPr>
              <a:pPr/>
              <a:t>15.01.2019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6A3F36-5E3A-4B0E-9215-210A480933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6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WpwByqaaE&amp;t=118s&amp;list=WL&amp;index=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7;&#1074;&#1086;&#1076;&#1085;&#1072;&#1103;%20&#1087;&#1086;%20&#1059;&#1058;%204-8%20&#1082;&#1083;.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394" y="818640"/>
            <a:ext cx="11027343" cy="2128066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Семинар-совещание для директоров школ проекта «Региональная стратегия поддержки школ, работающих в неблагоприятных социальных условиях»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601686"/>
          </a:xfrm>
        </p:spPr>
        <p:txBody>
          <a:bodyPr/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января 2019 г.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401" y="3675017"/>
            <a:ext cx="7369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школьных улучшений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348" y="513805"/>
            <a:ext cx="10303462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или распоряжение об утверждении программы перехода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о внедрении педагогической стратегии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о создании рабочих (проектных) групп,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КОУЧей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используемых учителями технологии в зависимости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педагогической стратегии (по форме)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авторским формам (авт. Егорова Т.Ю.)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2907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Управление: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ЗНС «Шаги </a:t>
            </a:r>
            <a:r>
              <a:rPr lang="ru-RU" dirty="0"/>
              <a:t>на пути к эффективности: </a:t>
            </a:r>
            <a:r>
              <a:rPr lang="ru-RU" dirty="0" err="1"/>
              <a:t>внутришкольная</a:t>
            </a:r>
            <a:r>
              <a:rPr lang="ru-RU" dirty="0"/>
              <a:t> система управления качеством </a:t>
            </a:r>
            <a:r>
              <a:rPr lang="ru-RU" dirty="0" smtClean="0"/>
              <a:t>образования»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Оценка эффективности реализации программы перехода (для 4 ОО)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Конкурс программ перехода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6576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Преподавание: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ППК «Педагогические стратегии улучшения качества преподавания в школе» (часть </a:t>
            </a:r>
            <a:r>
              <a:rPr lang="ru-RU" dirty="0" smtClean="0"/>
              <a:t>2): </a:t>
            </a:r>
            <a:r>
              <a:rPr lang="ru-RU" dirty="0" err="1" smtClean="0"/>
              <a:t>вебинар</a:t>
            </a:r>
            <a:r>
              <a:rPr lang="ru-RU" dirty="0" smtClean="0"/>
              <a:t> в январе, в итоге конференция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Деятельность </a:t>
            </a:r>
            <a:r>
              <a:rPr lang="ru-RU" dirty="0" err="1" smtClean="0"/>
              <a:t>КОУЧей</a:t>
            </a:r>
            <a:r>
              <a:rPr lang="ru-RU" dirty="0" smtClean="0"/>
              <a:t> (заседание рабочей группы заместителей директоров 23 января 2019 г. 11:00 ИРО)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Сопровождение школьных команд в освоении подхода </a:t>
            </a:r>
            <a:r>
              <a:rPr lang="en-US" dirty="0" smtClean="0"/>
              <a:t>Lesson Study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6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Преподавание: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Базовые площадки и соисполнители РИП – </a:t>
            </a:r>
            <a:r>
              <a:rPr lang="ru-RU" b="1" dirty="0" smtClean="0"/>
              <a:t>собеседование в январе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83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Образовательные результаты: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Совершенствуем ВШК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Управление по результатам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1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31" y="1981518"/>
            <a:ext cx="109728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Как будем общаться?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8" t="97" r="19802" b="-1"/>
          <a:stretch/>
        </p:blipFill>
        <p:spPr>
          <a:xfrm>
            <a:off x="87087" y="1"/>
            <a:ext cx="11747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04503"/>
            <a:ext cx="11521440" cy="66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718" y="2786832"/>
            <a:ext cx="109728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2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49134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позиций участников проекта по реализации стратегий школьных улучшений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36" y="207261"/>
            <a:ext cx="10972800" cy="1143000"/>
          </a:xfrm>
        </p:spPr>
        <p:txBody>
          <a:bodyPr/>
          <a:lstStyle/>
          <a:p>
            <a:r>
              <a:rPr lang="ru-RU" b="1" dirty="0" smtClean="0"/>
              <a:t>ИЗМЕНЕНИЯ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ru-RU" dirty="0" smtClean="0"/>
              <a:t>В УПРАВЛЕНИИ</a:t>
            </a:r>
          </a:p>
          <a:p>
            <a:r>
              <a:rPr lang="ru-RU" dirty="0" smtClean="0"/>
              <a:t>В ОБРАЗОВАТЕЛЬНОЙ СРЕДЕ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sz="2000" dirty="0"/>
              <a:t>Почему одни могут, а другие нет? По результатам полевого исследования </a:t>
            </a:r>
            <a:r>
              <a:rPr lang="ru-RU" sz="2000" dirty="0" err="1"/>
              <a:t>резильентных</a:t>
            </a:r>
            <a:r>
              <a:rPr lang="ru-RU" sz="2000" dirty="0"/>
              <a:t> и отстающих школ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www.youtube.com/watch?v=AhWpwByqaaE&amp;t=118s&amp;list=WL&amp;index=6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ПРЕПОДАВАНИИ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4723171" y="5210292"/>
            <a:ext cx="824733" cy="565827"/>
          </a:xfrm>
          <a:prstGeom prst="stripedRightArrow">
            <a:avLst/>
          </a:prstGeom>
          <a:solidFill>
            <a:srgbClr val="9A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14554" y="5905572"/>
            <a:ext cx="484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ОБРАЗОВАТЕЛЬНЫЕ РЕЗУЛЬТАТЫ</a:t>
            </a:r>
            <a:endParaRPr lang="ru-RU" sz="2400" b="1" dirty="0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4869187" y="440738"/>
            <a:ext cx="532702" cy="8671443"/>
          </a:xfrm>
          <a:prstGeom prst="rightBrace">
            <a:avLst/>
          </a:prstGeom>
          <a:ln>
            <a:solidFill>
              <a:srgbClr val="99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98" y="226512"/>
            <a:ext cx="10972800" cy="1143000"/>
          </a:xfrm>
        </p:spPr>
        <p:txBody>
          <a:bodyPr/>
          <a:lstStyle/>
          <a:p>
            <a:r>
              <a:rPr lang="ru-RU" b="1" dirty="0" smtClean="0"/>
              <a:t>2018: УПРАВЛЕНИЕ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724" y="1263317"/>
            <a:ext cx="10972800" cy="452596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межрегиональная Летняя школа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«От частного к общему и от общего к новому частному»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51344"/>
              </p:ext>
            </p:extLst>
          </p:nvPr>
        </p:nvGraphicFramePr>
        <p:xfrm>
          <a:off x="288300" y="2571124"/>
          <a:ext cx="12096206" cy="34430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96206"/>
              </a:tblGrid>
              <a:tr h="950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ПроеКТОриЯ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Что нужно ученику, чтобы обладать 4К.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Наш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заказ  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24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проектируем 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решения</a:t>
                      </a:r>
                      <a:r>
                        <a:rPr lang="en-US" sz="2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=&gt; 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где живут решения?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Ученики 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7-9 классов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ПроеКТОриЯ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Что нужно учителю, чтобы обладать и формировать 4К.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Наш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заказ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=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&gt;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проектируем решения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=&gt;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где живут решения?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Учителя школ</a:t>
                      </a:r>
                      <a:endParaRPr lang="ru-RU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ПроеКТОриЯ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Что нужно директору, чтобы обладать и формировать 4К.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Наш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заказ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=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&gt;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проектируем решения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=&gt;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где живут решения?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Директора 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2018: УПРАВЛЕНИЕ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14604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А что в </a:t>
            </a:r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ашей школе?</a:t>
            </a:r>
          </a:p>
          <a:p>
            <a:r>
              <a:rPr lang="ru-RU" dirty="0" smtClean="0"/>
              <a:t>Нормативные и локальные акты</a:t>
            </a:r>
          </a:p>
          <a:p>
            <a:r>
              <a:rPr lang="ru-RU" dirty="0" smtClean="0"/>
              <a:t>Изменение структуры управления (например «распределенное лидерство», проектные группы (проектное </a:t>
            </a:r>
            <a:r>
              <a:rPr lang="ru-RU" dirty="0" smtClean="0"/>
              <a:t>управление), </a:t>
            </a:r>
            <a:r>
              <a:rPr lang="ru-RU" dirty="0" smtClean="0"/>
              <a:t>изменения в ООП и т.п.)</a:t>
            </a:r>
          </a:p>
          <a:p>
            <a:r>
              <a:rPr lang="ru-RU" dirty="0" smtClean="0"/>
              <a:t>«Как живет» проект </a:t>
            </a:r>
            <a:r>
              <a:rPr lang="ru-RU" dirty="0"/>
              <a:t>в</a:t>
            </a:r>
            <a:r>
              <a:rPr lang="ru-RU" dirty="0" smtClean="0"/>
              <a:t>недрения педагогической стратегии?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1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Где</a:t>
            </a:r>
            <a:r>
              <a:rPr lang="ru-RU" sz="3600" b="1" dirty="0" smtClean="0"/>
              <a:t> увидеть управленческие решения</a:t>
            </a:r>
            <a:br>
              <a:rPr lang="ru-RU" sz="3600" b="1" dirty="0" smtClean="0"/>
            </a:br>
            <a:r>
              <a:rPr lang="ru-RU" sz="3600" b="1" dirty="0" smtClean="0"/>
              <a:t>в условиях реализации программы перехода?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17915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НА САЙТЕ ОО</a:t>
            </a:r>
          </a:p>
          <a:p>
            <a:r>
              <a:rPr lang="ru-RU" sz="4000" dirty="0" smtClean="0"/>
              <a:t>Приказ об утверждении программы</a:t>
            </a:r>
          </a:p>
          <a:p>
            <a:r>
              <a:rPr lang="ru-RU" sz="4000" dirty="0" smtClean="0"/>
              <a:t>Распоряжение о создании проектной (рабочей) группы</a:t>
            </a:r>
          </a:p>
          <a:p>
            <a:r>
              <a:rPr lang="ru-RU" sz="4000" dirty="0" smtClean="0"/>
              <a:t>Приказ о внесении изменения в ООП</a:t>
            </a:r>
          </a:p>
          <a:p>
            <a:pPr marL="0" indent="0">
              <a:buNone/>
            </a:pPr>
            <a:r>
              <a:rPr lang="ru-RU" sz="4000" dirty="0" smtClean="0"/>
              <a:t>И т.д.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75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2018: ПРЕПОДАВАНИЕ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005148"/>
          </a:xfrm>
        </p:spPr>
        <p:txBody>
          <a:bodyPr/>
          <a:lstStyle/>
          <a:p>
            <a:r>
              <a:rPr lang="ru-RU" sz="4000" dirty="0"/>
              <a:t>ППК «Педагогические стратегии улучшения качества преподавания в школе</a:t>
            </a:r>
            <a:r>
              <a:rPr lang="ru-RU" sz="4000" dirty="0" smtClean="0"/>
              <a:t>» (часть 1)</a:t>
            </a:r>
          </a:p>
          <a:p>
            <a:r>
              <a:rPr lang="ru-RU" sz="4000" dirty="0" smtClean="0"/>
              <a:t>Деятельность «</a:t>
            </a:r>
            <a:r>
              <a:rPr lang="ru-RU" sz="4000" dirty="0" err="1" smtClean="0"/>
              <a:t>КОУЧей</a:t>
            </a:r>
            <a:r>
              <a:rPr lang="ru-RU" sz="4000" dirty="0" smtClean="0"/>
              <a:t>»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66605" y="4450080"/>
            <a:ext cx="393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 не только…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2018: ПРЕПОДАВАНИЕ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7027817" cy="445225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А что в Вашей школе?</a:t>
            </a:r>
          </a:p>
          <a:p>
            <a:r>
              <a:rPr lang="ru-RU" sz="4000" dirty="0" smtClean="0"/>
              <a:t>Управленческие решения</a:t>
            </a:r>
          </a:p>
          <a:p>
            <a:r>
              <a:rPr lang="ru-RU" sz="4000" dirty="0" smtClean="0"/>
              <a:t>Деятельность</a:t>
            </a:r>
          </a:p>
          <a:p>
            <a:r>
              <a:rPr lang="ru-RU" sz="4000" dirty="0" smtClean="0"/>
              <a:t>Эффективность</a:t>
            </a:r>
          </a:p>
          <a:p>
            <a:r>
              <a:rPr lang="ru-RU" sz="4000" dirty="0" smtClean="0"/>
              <a:t>Результативность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51" y="4136572"/>
            <a:ext cx="2584269" cy="25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0634"/>
            <a:ext cx="10972800" cy="1143000"/>
          </a:xfrm>
        </p:spPr>
        <p:txBody>
          <a:bodyPr/>
          <a:lstStyle/>
          <a:p>
            <a:r>
              <a:rPr lang="ru-RU" sz="3600" b="1" dirty="0" smtClean="0"/>
              <a:t>2018: ОБРАЗОВАТЕЛЬНЫЕ РЕЗУЛЬТАТЫ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Было, есть и должно </a:t>
            </a:r>
            <a:r>
              <a:rPr lang="ru-RU" sz="4000" dirty="0" smtClean="0"/>
              <a:t>быть (шаблоны таблиц)</a:t>
            </a:r>
            <a:endParaRPr lang="ru-RU" sz="4000" dirty="0" smtClean="0"/>
          </a:p>
          <a:p>
            <a:r>
              <a:rPr lang="ru-RU" sz="4000" dirty="0" smtClean="0">
                <a:hlinkClick r:id="rId2" action="ppaction://hlinkfile"/>
              </a:rPr>
              <a:t>Первая проба и должно </a:t>
            </a:r>
            <a:r>
              <a:rPr lang="ru-RU" sz="4000" dirty="0" smtClean="0">
                <a:hlinkClick r:id="rId2" action="ppaction://hlinkfile"/>
              </a:rPr>
              <a:t>быть</a:t>
            </a:r>
            <a:r>
              <a:rPr lang="ru-RU" sz="4000" dirty="0" smtClean="0"/>
              <a:t> (анализ типичных ошибок учащихся)</a:t>
            </a:r>
            <a:endParaRPr lang="ru-RU" sz="4000" dirty="0" smtClean="0"/>
          </a:p>
          <a:p>
            <a:r>
              <a:rPr lang="ru-RU" sz="4000" dirty="0" smtClean="0"/>
              <a:t>Будем </a:t>
            </a:r>
            <a:r>
              <a:rPr lang="ru-RU" sz="4000" dirty="0" smtClean="0"/>
              <a:t>внедрять (ВСОКО)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33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466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Diseño predeterminado</vt:lpstr>
      <vt:lpstr>Семинар-совещание для директоров школ проекта «Региональная стратегия поддержки школ, работающих в неблагоприятных социальных условиях»</vt:lpstr>
      <vt:lpstr>Цель</vt:lpstr>
      <vt:lpstr>ИЗМЕНЕНИЯ</vt:lpstr>
      <vt:lpstr>2018: УПРАВЛЕНИЕ</vt:lpstr>
      <vt:lpstr>2018: УПРАВЛЕНИЕ</vt:lpstr>
      <vt:lpstr>Где увидеть управленческие решения в условиях реализации программы перехода?</vt:lpstr>
      <vt:lpstr>2018: ПРЕПОДАВАНИЕ</vt:lpstr>
      <vt:lpstr>2018: ПРЕПОДАВАНИЕ</vt:lpstr>
      <vt:lpstr>2018: ОБРАЗОВАТЕЛЬНЫЕ РЕЗУЛЬТАТЫ</vt:lpstr>
      <vt:lpstr>Презентация PowerPoint</vt:lpstr>
      <vt:lpstr>Будущее!</vt:lpstr>
      <vt:lpstr>Будущее!</vt:lpstr>
      <vt:lpstr>Будущее!</vt:lpstr>
      <vt:lpstr>Будущее!</vt:lpstr>
      <vt:lpstr>Как будем общаться?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Семинар-совещание для директоров школ проекта «Региональная стратегия поддержки школ, работающих в неблагоприятных социальных условиях»</dc:title>
  <dc:creator>Юлия Сергеевна Никитина</dc:creator>
  <cp:lastModifiedBy>Юлия Сергеевна Никитина</cp:lastModifiedBy>
  <cp:revision>14</cp:revision>
  <dcterms:created xsi:type="dcterms:W3CDTF">2019-01-14T08:13:24Z</dcterms:created>
  <dcterms:modified xsi:type="dcterms:W3CDTF">2019-01-15T05:04:56Z</dcterms:modified>
</cp:coreProperties>
</file>