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76" r:id="rId3"/>
    <p:sldId id="346" r:id="rId4"/>
    <p:sldId id="289" r:id="rId5"/>
    <p:sldId id="377" r:id="rId6"/>
    <p:sldId id="278" r:id="rId7"/>
    <p:sldId id="310" r:id="rId8"/>
    <p:sldId id="324" r:id="rId9"/>
    <p:sldId id="326" r:id="rId10"/>
    <p:sldId id="340" r:id="rId11"/>
    <p:sldId id="343" r:id="rId12"/>
    <p:sldId id="325" r:id="rId13"/>
    <p:sldId id="355" r:id="rId14"/>
    <p:sldId id="356" r:id="rId15"/>
    <p:sldId id="362" r:id="rId16"/>
    <p:sldId id="373" r:id="rId17"/>
    <p:sldId id="34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DDC8E-386C-4CA2-A20B-AEFFFC16956C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1479-7FA8-4392-888E-6DA529790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A4214-1D09-47D8-9A80-593BEB3C52D7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95319-9816-42AE-9444-B8BA6A180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80B8-4E37-4BFB-84EC-24B8FD2334C3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2001-2C62-4617-89D4-8BDCC7A9C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7B051-0DB2-40DD-A167-5E7F6252EA54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9DC4-4D68-473E-A435-4CC671D17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5737-8E52-4B49-949D-68F768A1FBFD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B827-8599-432E-87BE-A3AB09D9F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43D3-A5F4-4346-A6CA-A5AD706BDBE5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7A9E-9755-4026-B93F-41AA5DE77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C506-C661-4FB2-A3F3-1952BC161ADC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E12EF-05E0-4D15-BC68-8B5F91D27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DE9D8-384A-48BE-B643-8076D89C7B4B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DC46D-8B87-478C-BD9D-849805A1C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6867-105A-43E0-B3CC-171AB8AB4352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D629F-68E0-47FE-BA15-B7442D064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2252-6458-4C9E-9C7D-37FF812B8700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24B4-819D-4843-904C-CFF5497C0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A4EE-C16C-4614-BEC0-2FEFDAA10420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CC0B1-9866-4DD5-8448-878072D2B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2154D-7684-4680-9A12-CA0F50750B31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AE7C2-15CB-4296-BDEE-917B045AD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9DA5-C3A8-4882-A051-9548ECBFC77E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527E1-F0A4-42F3-B8C2-61A9575BF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9B1F2-BAA2-4108-8AD5-EFB6AFD8157B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89E1-D7BB-4F12-8CD8-0B2E7CD05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F0F88-4AD8-44A8-89EA-4CD338890553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0006-770D-4CD7-806D-49F1614D0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B487E-243B-4D8C-A248-66FC28B9376B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F555-6A40-4134-8094-7935826EF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9D816C-DF41-4B1C-B9AB-D224BD13D170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2B9DB76-295E-4659-8668-D55260569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90" r:id="rId11"/>
    <p:sldLayoutId id="2147483685" r:id="rId12"/>
    <p:sldLayoutId id="2147483691" r:id="rId13"/>
    <p:sldLayoutId id="2147483686" r:id="rId14"/>
    <p:sldLayoutId id="2147483687" r:id="rId15"/>
    <p:sldLayoutId id="2147483688" r:id="rId16"/>
  </p:sldLayoutIdLst>
  <p:transition spd="slow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44;&#1077;&#1085;&#1100;%20&#1089;&#1077;&#1084;&#1100;&#1080;%2009.2017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2"/>
          <p:cNvSpPr>
            <a:spLocks noChangeArrowheads="1"/>
          </p:cNvSpPr>
          <p:nvPr/>
        </p:nvSpPr>
        <p:spPr bwMode="auto">
          <a:xfrm>
            <a:off x="1147763" y="279400"/>
            <a:ext cx="66024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детский сад № 26 «Ветерок»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Ярославского муниципального района</a:t>
            </a:r>
          </a:p>
        </p:txBody>
      </p:sp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3883025" y="5348288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Баскова Жанна Андреевна</a:t>
            </a:r>
          </a:p>
          <a:p>
            <a:pPr algn="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Селезнева Анастасия Кирилловна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2733" y="1813343"/>
            <a:ext cx="790205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«Детский сад-территория инициатив всех участников образовательных отношений»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" y="4170410"/>
            <a:ext cx="4037041" cy="2685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48968" y="6308498"/>
            <a:ext cx="77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2020г.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Рисунок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3467100"/>
            <a:ext cx="50546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3134" y="594879"/>
            <a:ext cx="4311790" cy="260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2238" y="976313"/>
            <a:ext cx="36306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«День семьи 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добра»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p.userapi.com/c851420/v851420958/19f/THBs54OOT_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2633" y="0"/>
            <a:ext cx="5841242" cy="356206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364" name="Picture 4" descr="https://pp.userapi.com/c851420/v851420958/fa/SE8hqbPshR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80" y="3216655"/>
            <a:ext cx="5248939" cy="349792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366" name="Picture 6" descr="https://pp.userapi.com/c830709/v830709826/188d02/NE1zXq5RR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973" y="3562066"/>
            <a:ext cx="4321027" cy="28795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368" name="Picture 8" descr="https://pp.userapi.com/c830709/v830709282/18f0dd/raAvDmdr0cY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280" y="229903"/>
            <a:ext cx="2901523" cy="276621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922" y="1271244"/>
            <a:ext cx="863851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Игра </a:t>
            </a:r>
          </a:p>
          <a:p>
            <a:pPr algn="ctr">
              <a:defRPr/>
            </a:pP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«Калейдоскоп добрых дел»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68677" y="245363"/>
            <a:ext cx="44504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2017 – 2018 </a:t>
            </a:r>
          </a:p>
          <a:p>
            <a:pPr algn="ctr">
              <a:defRPr/>
            </a:pP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учебный год</a:t>
            </a:r>
          </a:p>
        </p:txBody>
      </p:sp>
      <p:pic>
        <p:nvPicPr>
          <p:cNvPr id="6144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22" y="3579565"/>
            <a:ext cx="261461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14614" y="2869169"/>
            <a:ext cx="5066346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85800" indent="-685800" algn="just">
              <a:buFontTx/>
              <a:buChar char="-"/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Укрепление и сохранение здоровья;</a:t>
            </a:r>
          </a:p>
          <a:p>
            <a:pPr marL="685800" indent="-685800" algn="just">
              <a:buFontTx/>
              <a:buChar char="-"/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Сплочение семей воспитанников и сохранение семейных ценностей;</a:t>
            </a:r>
          </a:p>
          <a:p>
            <a:pPr marL="685800" indent="-685800" algn="just">
              <a:buFontTx/>
              <a:buChar char="-"/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Благоустройство территории детского сада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Прямоугольник 3"/>
          <p:cNvSpPr>
            <a:spLocks noChangeArrowheads="1"/>
          </p:cNvSpPr>
          <p:nvPr/>
        </p:nvSpPr>
        <p:spPr bwMode="auto">
          <a:xfrm>
            <a:off x="-150813" y="347663"/>
            <a:ext cx="8523288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2018-2019 учебный год </a:t>
            </a:r>
          </a:p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endParaRPr lang="ru-RU" sz="4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Рисунок 6" descr="Popugay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925" y="1763713"/>
            <a:ext cx="4538663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00" y="404813"/>
            <a:ext cx="88153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29" t="23652" r="23880" b="9715"/>
          <a:stretch/>
        </p:blipFill>
        <p:spPr>
          <a:xfrm>
            <a:off x="415750" y="573205"/>
            <a:ext cx="8339487" cy="6032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clipart-library.com/images/yikaX8Bi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27247">
            <a:off x="1931194" y="4947444"/>
            <a:ext cx="78581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clipart-library.com/images/yikaX8B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97522" flipH="1">
            <a:off x="2844800" y="5537201"/>
            <a:ext cx="8858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clipart-library.com/images/yikaX8Bi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27247">
            <a:off x="3621087" y="4683126"/>
            <a:ext cx="7842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9" descr="img_1e6565e37afdd84365a14d4d99398e4a_v_w600_h10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30" y="120112"/>
            <a:ext cx="4544476" cy="323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888" y="3352800"/>
            <a:ext cx="4408487" cy="3303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rybodbpuwys_w600_h10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72" y="119933"/>
            <a:ext cx="4405675" cy="330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249" y="3722254"/>
            <a:ext cx="5237445" cy="2948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user123\Downloads\DSCN48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362" y="190037"/>
            <a:ext cx="4217838" cy="3163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odmu.od.ua/wp-content/uploads/2013/02/dobr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11" y="1396526"/>
            <a:ext cx="5524310" cy="521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146411" y="353942"/>
            <a:ext cx="5813947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chemeClr val="accent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n>
                <a:solidFill>
                  <a:schemeClr val="accent2"/>
                </a:solidFill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664" y="808630"/>
            <a:ext cx="5545722" cy="415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5786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30203"/>
            <a:ext cx="790205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Сотрудничество с семьей</a:t>
            </a:r>
          </a:p>
          <a:p>
            <a:pPr algn="ctr">
              <a:defRPr/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ФГОС ДО</a:t>
            </a:r>
          </a:p>
        </p:txBody>
      </p:sp>
      <p:sp>
        <p:nvSpPr>
          <p:cNvPr id="2" name="Стрелка вниз 1"/>
          <p:cNvSpPr/>
          <p:nvPr/>
        </p:nvSpPr>
        <p:spPr>
          <a:xfrm rot="1411622">
            <a:off x="1409700" y="1800225"/>
            <a:ext cx="646113" cy="1397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51288" y="1938338"/>
            <a:ext cx="627062" cy="1404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562986">
            <a:off x="5913438" y="1806575"/>
            <a:ext cx="627062" cy="1406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1" name="Прямоугольник 2"/>
          <p:cNvSpPr>
            <a:spLocks noChangeArrowheads="1"/>
          </p:cNvSpPr>
          <p:nvPr/>
        </p:nvSpPr>
        <p:spPr bwMode="auto">
          <a:xfrm>
            <a:off x="-265113" y="3567113"/>
            <a:ext cx="3148013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</a:rPr>
              <a:t>Педагогическая поддержка семьи и повышение компетентности родителей </a:t>
            </a:r>
          </a:p>
        </p:txBody>
      </p:sp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2955925" y="3665538"/>
            <a:ext cx="26177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Развитие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и образование детей</a:t>
            </a:r>
          </a:p>
        </p:txBody>
      </p:sp>
      <p:sp>
        <p:nvSpPr>
          <p:cNvPr id="19463" name="Прямоугольник 7"/>
          <p:cNvSpPr>
            <a:spLocks noChangeArrowheads="1"/>
          </p:cNvSpPr>
          <p:nvPr/>
        </p:nvSpPr>
        <p:spPr bwMode="auto">
          <a:xfrm>
            <a:off x="5718175" y="3581400"/>
            <a:ext cx="2579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</a:rPr>
              <a:t>Охрана и укрепление здоровья детей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334"/>
            <a:ext cx="4988956" cy="332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0479" y="2893325"/>
            <a:ext cx="5373521" cy="388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545214" y="410772"/>
            <a:ext cx="3601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Совет родителей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  <a:ea typeface="+mn-ea"/>
                <a:cs typeface="Arial" charset="0"/>
              </a:rPr>
              <a:t>Направления работы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  <a:ea typeface="+mn-ea"/>
                <a:cs typeface="Arial" charset="0"/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  <a:ea typeface="+mn-ea"/>
                <a:cs typeface="Arial" charset="0"/>
              </a:rPr>
              <a:t>с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  <a:ea typeface="+mn-ea"/>
                <a:cs typeface="Arial" charset="0"/>
              </a:rPr>
              <a:t>родителями</a:t>
            </a:r>
          </a:p>
        </p:txBody>
      </p:sp>
      <p:sp>
        <p:nvSpPr>
          <p:cNvPr id="7" name="Стрелка вниз 6"/>
          <p:cNvSpPr/>
          <p:nvPr/>
        </p:nvSpPr>
        <p:spPr>
          <a:xfrm rot="1601209">
            <a:off x="2563470" y="2102095"/>
            <a:ext cx="549454" cy="1228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317881">
            <a:off x="4662937" y="2071838"/>
            <a:ext cx="507752" cy="1228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2955" y="3712191"/>
            <a:ext cx="3234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духовно-нравственных ценностей и формирование позиции ответственного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9421" y="3712191"/>
            <a:ext cx="304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эффективных форм работы с родителями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5437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odmu.od.ua/wp-content/uploads/2013/02/dobr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200" y="1860550"/>
            <a:ext cx="3152775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775" y="58738"/>
            <a:ext cx="2935288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400" y="149225"/>
            <a:ext cx="28638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51876">
            <a:off x="78831" y="3388571"/>
            <a:ext cx="2930430" cy="3368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5330">
            <a:off x="6403975" y="4078288"/>
            <a:ext cx="283527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07949" y="1194343"/>
            <a:ext cx="5011308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Проект </a:t>
            </a:r>
          </a:p>
          <a:p>
            <a:pPr algn="ctr">
              <a:defRPr/>
            </a:pP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«Дари добро»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763" y="1073052"/>
            <a:ext cx="841166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Игра </a:t>
            </a:r>
          </a:p>
          <a:p>
            <a:pPr algn="ctr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«Мешочки добрых дел»</a:t>
            </a:r>
          </a:p>
        </p:txBody>
      </p:sp>
      <p:pic>
        <p:nvPicPr>
          <p:cNvPr id="34818" name="Picture 2" descr="http://xn----8tbd9b.xn--p1ai/MESHKI/MESHO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088" y="96838"/>
            <a:ext cx="1049337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648" y="242055"/>
            <a:ext cx="662259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2015 – 2016 </a:t>
            </a:r>
          </a:p>
          <a:p>
            <a:pPr algn="ctr">
              <a:defRPr/>
            </a:pP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учебный год</a:t>
            </a:r>
          </a:p>
        </p:txBody>
      </p:sp>
      <p:pic>
        <p:nvPicPr>
          <p:cNvPr id="34820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3046413"/>
            <a:ext cx="6878638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2054" y="1367284"/>
            <a:ext cx="703468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Игра </a:t>
            </a:r>
          </a:p>
          <a:p>
            <a:pPr algn="ctr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«Каменный цветок»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70374" y="71913"/>
            <a:ext cx="30980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2016 – 2017 </a:t>
            </a:r>
          </a:p>
          <a:p>
            <a:pPr algn="ctr">
              <a:defRPr/>
            </a:pP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учебный год</a:t>
            </a:r>
          </a:p>
        </p:txBody>
      </p:sp>
      <p:pic>
        <p:nvPicPr>
          <p:cNvPr id="4915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054" y="3103823"/>
            <a:ext cx="2554287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75" y="703263"/>
            <a:ext cx="3667125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4000" y="1776413"/>
            <a:ext cx="3759200" cy="2986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	«Чужое охаять мудрости немного надо, а свое придумать — не одну ночку с боку на бок повертишься» </a:t>
            </a:r>
          </a:p>
          <a:p>
            <a:pPr algn="just">
              <a:defRPr/>
            </a:pP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Бажов Павел </a:t>
            </a:r>
          </a:p>
          <a:p>
            <a:pPr algn="r"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«Каменный цветок»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1523</TotalTime>
  <Words>138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работы 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username</dc:creator>
  <cp:lastModifiedBy>Пользователь Windows</cp:lastModifiedBy>
  <cp:revision>117</cp:revision>
  <dcterms:created xsi:type="dcterms:W3CDTF">2017-12-12T13:05:27Z</dcterms:created>
  <dcterms:modified xsi:type="dcterms:W3CDTF">2020-04-02T13:26:16Z</dcterms:modified>
</cp:coreProperties>
</file>